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charts/chart3.xml" ContentType="application/vnd.openxmlformats-officedocument.drawingml.chart+xml"/>
  <Override PartName="/ppt/theme/themeOverride10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10" r:id="rId2"/>
    <p:sldId id="348" r:id="rId3"/>
    <p:sldId id="341" r:id="rId4"/>
    <p:sldId id="337" r:id="rId5"/>
    <p:sldId id="346" r:id="rId6"/>
    <p:sldId id="338" r:id="rId7"/>
    <p:sldId id="351" r:id="rId8"/>
    <p:sldId id="339" r:id="rId9"/>
    <p:sldId id="469" r:id="rId10"/>
    <p:sldId id="340" r:id="rId11"/>
    <p:sldId id="326" r:id="rId12"/>
    <p:sldId id="327" r:id="rId13"/>
    <p:sldId id="468" r:id="rId14"/>
    <p:sldId id="318" r:id="rId15"/>
  </p:sldIdLst>
  <p:sldSz cx="9144000" cy="6858000" type="screen4x3"/>
  <p:notesSz cx="6797675" cy="9926638"/>
  <p:custDataLst>
    <p:tags r:id="rId18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orient="horz" pos="894">
          <p15:clr>
            <a:srgbClr val="A4A3A4"/>
          </p15:clr>
        </p15:guide>
        <p15:guide id="3" pos="158">
          <p15:clr>
            <a:srgbClr val="A4A3A4"/>
          </p15:clr>
        </p15:guide>
        <p15:guide id="4" pos="5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83F"/>
    <a:srgbClr val="044070"/>
    <a:srgbClr val="1E5282"/>
    <a:srgbClr val="325182"/>
    <a:srgbClr val="F0F2EE"/>
    <a:srgbClr val="F0F0EE"/>
    <a:srgbClr val="F0F0EB"/>
    <a:srgbClr val="E6E6D7"/>
    <a:srgbClr val="E6E6DC"/>
    <a:srgbClr val="EBE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12" autoAdjust="0"/>
    <p:restoredTop sz="94665" autoAdjust="0"/>
  </p:normalViewPr>
  <p:slideViewPr>
    <p:cSldViewPr>
      <p:cViewPr varScale="1">
        <p:scale>
          <a:sx n="137" d="100"/>
          <a:sy n="137" d="100"/>
        </p:scale>
        <p:origin x="126" y="678"/>
      </p:cViewPr>
      <p:guideLst>
        <p:guide orient="horz" pos="4110"/>
        <p:guide orient="horz" pos="894"/>
        <p:guide pos="158"/>
        <p:guide pos="5612"/>
      </p:guideLst>
    </p:cSldViewPr>
  </p:slideViewPr>
  <p:outlineViewPr>
    <p:cViewPr>
      <p:scale>
        <a:sx n="33" d="100"/>
        <a:sy n="33" d="100"/>
      </p:scale>
      <p:origin x="0" y="-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9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94272694564621"/>
          <c:y val="3.5096677699882825E-2"/>
          <c:w val="0.64414484778102288"/>
          <c:h val="0.5662606528674877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03-4C43-8CEB-EDE9D007EB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03-4C43-8CEB-EDE9D007EB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03-4C43-8CEB-EDE9D007EB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D03-4C43-8CEB-EDE9D007EB6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D03-4C43-8CEB-EDE9D007EB6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D03-4C43-8CEB-EDE9D007EB6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D03-4C43-8CEB-EDE9D007EB6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D03-4C43-8CEB-EDE9D007EB6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D03-4C43-8CEB-EDE9D007EB6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D03-4C43-8CEB-EDE9D007EB62}"/>
              </c:ext>
            </c:extLst>
          </c:dPt>
          <c:dLbls>
            <c:dLbl>
              <c:idx val="0"/>
              <c:layout>
                <c:manualLayout>
                  <c:x val="6.6713124112630917E-2"/>
                  <c:y val="-6.2123517197426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03-4C43-8CEB-EDE9D007EB62}"/>
                </c:ext>
              </c:extLst>
            </c:dLbl>
            <c:dLbl>
              <c:idx val="1"/>
              <c:layout>
                <c:manualLayout>
                  <c:x val="7.5955451077112796E-2"/>
                  <c:y val="-6.7456576708806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03-4C43-8CEB-EDE9D007EB62}"/>
                </c:ext>
              </c:extLst>
            </c:dLbl>
            <c:dLbl>
              <c:idx val="2"/>
              <c:layout>
                <c:manualLayout>
                  <c:x val="3.4103819029634913E-2"/>
                  <c:y val="7.5094731237924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03-4C43-8CEB-EDE9D007EB62}"/>
                </c:ext>
              </c:extLst>
            </c:dLbl>
            <c:dLbl>
              <c:idx val="3"/>
              <c:layout>
                <c:manualLayout>
                  <c:x val="-6.9191848178068657E-2"/>
                  <c:y val="3.0525871766029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D03-4C43-8CEB-EDE9D007EB62}"/>
                </c:ext>
              </c:extLst>
            </c:dLbl>
            <c:dLbl>
              <c:idx val="4"/>
              <c:layout>
                <c:manualLayout>
                  <c:x val="-5.6660763906387669E-2"/>
                  <c:y val="-4.6343748072613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98101964246301"/>
                      <c:h val="4.35543060381159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D03-4C43-8CEB-EDE9D007EB62}"/>
                </c:ext>
              </c:extLst>
            </c:dLbl>
            <c:dLbl>
              <c:idx val="5"/>
              <c:layout>
                <c:manualLayout>
                  <c:x val="0"/>
                  <c:y val="5.0420168067226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D03-4C43-8CEB-EDE9D007EB62}"/>
                </c:ext>
              </c:extLst>
            </c:dLbl>
            <c:dLbl>
              <c:idx val="6"/>
              <c:layout>
                <c:manualLayout>
                  <c:x val="-2.500000000000005E-2"/>
                  <c:y val="5.0420168067226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D03-4C43-8CEB-EDE9D007EB62}"/>
                </c:ext>
              </c:extLst>
            </c:dLbl>
            <c:dLbl>
              <c:idx val="7"/>
              <c:layout>
                <c:manualLayout>
                  <c:x val="-5.8333333333333334E-2"/>
                  <c:y val="8.40336134453781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D03-4C43-8CEB-EDE9D007EB62}"/>
                </c:ext>
              </c:extLst>
            </c:dLbl>
            <c:dLbl>
              <c:idx val="8"/>
              <c:layout>
                <c:manualLayout>
                  <c:x val="-5.5555555555555552E-2"/>
                  <c:y val="-1.680672268907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D03-4C43-8CEB-EDE9D007EB62}"/>
                </c:ext>
              </c:extLst>
            </c:dLbl>
            <c:dLbl>
              <c:idx val="9"/>
              <c:layout>
                <c:manualLayout>
                  <c:x val="-3.8888888888888938E-2"/>
                  <c:y val="-3.6414565826330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D03-4C43-8CEB-EDE9D007EB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noFill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Indien!$G$10:$G$14</c:f>
              <c:strCache>
                <c:ptCount val="5"/>
                <c:pt idx="0">
                  <c:v>Rohstoffgewinnung</c:v>
                </c:pt>
                <c:pt idx="1">
                  <c:v>Energiewirtschaft</c:v>
                </c:pt>
                <c:pt idx="2">
                  <c:v>Bauindustrie</c:v>
                </c:pt>
                <c:pt idx="3">
                  <c:v>Sonstiger sekundärer Sektor</c:v>
                </c:pt>
                <c:pt idx="4">
                  <c:v>Dienstleistungen</c:v>
                </c:pt>
              </c:strCache>
            </c:strRef>
          </c:cat>
          <c:val>
            <c:numRef>
              <c:f>Indien!$H$10:$H$14</c:f>
              <c:numCache>
                <c:formatCode>0%</c:formatCode>
                <c:ptCount val="5"/>
                <c:pt idx="0">
                  <c:v>0.09</c:v>
                </c:pt>
                <c:pt idx="1">
                  <c:v>0.2</c:v>
                </c:pt>
                <c:pt idx="2">
                  <c:v>0.19</c:v>
                </c:pt>
                <c:pt idx="3">
                  <c:v>0.42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D03-4C43-8CEB-EDE9D007E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089648388963509E-3"/>
          <c:y val="0.59261555337792016"/>
          <c:w val="0.71933921523989586"/>
          <c:h val="0.389222826422154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1295328896267E-3"/>
          <c:y val="4.3287671232876697E-2"/>
          <c:w val="0.9825657373283887"/>
          <c:h val="0.806478355211236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Blatt1!$A$2</c:f>
              <c:strCache>
                <c:ptCount val="1"/>
                <c:pt idx="0">
                  <c:v>Afrika</c:v>
                </c:pt>
              </c:strCache>
            </c:strRef>
          </c:tx>
          <c:spPr>
            <a:solidFill>
              <a:srgbClr val="762D3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1. HJ 2019</c:v>
                </c:pt>
              </c:strCache>
            </c:strRef>
          </c:cat>
          <c:val>
            <c:numRef>
              <c:f>Blatt1!$B$2:$K$2</c:f>
              <c:numCache>
                <c:formatCode>#,##0</c:formatCode>
                <c:ptCount val="10"/>
                <c:pt idx="0">
                  <c:v>6333</c:v>
                </c:pt>
                <c:pt idx="1">
                  <c:v>6449.5950979781401</c:v>
                </c:pt>
                <c:pt idx="2">
                  <c:v>6274.082195</c:v>
                </c:pt>
                <c:pt idx="3">
                  <c:v>6218.4004999999997</c:v>
                </c:pt>
                <c:pt idx="4">
                  <c:v>6300.9857149999998</c:v>
                </c:pt>
                <c:pt idx="5">
                  <c:v>4653.5570759929305</c:v>
                </c:pt>
                <c:pt idx="6">
                  <c:v>4790.3790593500007</c:v>
                </c:pt>
                <c:pt idx="7">
                  <c:v>4638</c:v>
                </c:pt>
                <c:pt idx="8">
                  <c:v>3830</c:v>
                </c:pt>
                <c:pt idx="9">
                  <c:v>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62-402E-A639-2E21FB225A11}"/>
            </c:ext>
          </c:extLst>
        </c:ser>
        <c:ser>
          <c:idx val="1"/>
          <c:order val="1"/>
          <c:tx>
            <c:strRef>
              <c:f>Blatt1!$A$3</c:f>
              <c:strCache>
                <c:ptCount val="1"/>
                <c:pt idx="0">
                  <c:v>Amerika</c:v>
                </c:pt>
              </c:strCache>
            </c:strRef>
          </c:tx>
          <c:spPr>
            <a:solidFill>
              <a:srgbClr val="B57182"/>
            </a:solidFill>
          </c:spPr>
          <c:invertIfNegative val="0"/>
          <c:dLbls>
            <c:dLbl>
              <c:idx val="0"/>
              <c:layout>
                <c:manualLayout>
                  <c:x val="-3.5460583264117596E-18"/>
                  <c:y val="-1.004554605345139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62-402E-A639-2E21FB225A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1. HJ 2019</c:v>
                </c:pt>
              </c:strCache>
            </c:strRef>
          </c:cat>
          <c:val>
            <c:numRef>
              <c:f>Blatt1!$B$3:$K$3</c:f>
              <c:numCache>
                <c:formatCode>#,##0</c:formatCode>
                <c:ptCount val="10"/>
                <c:pt idx="0">
                  <c:v>721</c:v>
                </c:pt>
                <c:pt idx="1">
                  <c:v>605.18963144920804</c:v>
                </c:pt>
                <c:pt idx="2">
                  <c:v>357</c:v>
                </c:pt>
                <c:pt idx="3">
                  <c:v>482.77716700000002</c:v>
                </c:pt>
                <c:pt idx="4">
                  <c:v>2430.825441</c:v>
                </c:pt>
                <c:pt idx="5">
                  <c:v>2456.5984030992699</c:v>
                </c:pt>
                <c:pt idx="6">
                  <c:v>2579.7912680992699</c:v>
                </c:pt>
                <c:pt idx="7">
                  <c:v>2640</c:v>
                </c:pt>
                <c:pt idx="8">
                  <c:v>2654</c:v>
                </c:pt>
                <c:pt idx="9">
                  <c:v>3781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62-402E-A639-2E21FB225A11}"/>
            </c:ext>
          </c:extLst>
        </c:ser>
        <c:ser>
          <c:idx val="2"/>
          <c:order val="2"/>
          <c:tx>
            <c:strRef>
              <c:f>Blatt1!$A$4</c:f>
              <c:strCache>
                <c:ptCount val="1"/>
                <c:pt idx="0">
                  <c:v>Asien</c:v>
                </c:pt>
              </c:strCache>
            </c:strRef>
          </c:tx>
          <c:spPr>
            <a:solidFill>
              <a:srgbClr val="A34C5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1. HJ 2019</c:v>
                </c:pt>
              </c:strCache>
            </c:strRef>
          </c:cat>
          <c:val>
            <c:numRef>
              <c:f>Blatt1!$B$4:$K$4</c:f>
              <c:numCache>
                <c:formatCode>#,##0</c:formatCode>
                <c:ptCount val="10"/>
                <c:pt idx="0">
                  <c:v>8054</c:v>
                </c:pt>
                <c:pt idx="1">
                  <c:v>10581.460518199299</c:v>
                </c:pt>
                <c:pt idx="2">
                  <c:v>12713.697738999999</c:v>
                </c:pt>
                <c:pt idx="3">
                  <c:v>13066.373759</c:v>
                </c:pt>
                <c:pt idx="4">
                  <c:v>14166.098806</c:v>
                </c:pt>
                <c:pt idx="5">
                  <c:v>14733.880924863701</c:v>
                </c:pt>
                <c:pt idx="6">
                  <c:v>15588.263165407699</c:v>
                </c:pt>
                <c:pt idx="7">
                  <c:v>15622</c:v>
                </c:pt>
                <c:pt idx="8">
                  <c:v>15731</c:v>
                </c:pt>
                <c:pt idx="9">
                  <c:v>16238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62-402E-A639-2E21FB225A11}"/>
            </c:ext>
          </c:extLst>
        </c:ser>
        <c:ser>
          <c:idx val="3"/>
          <c:order val="3"/>
          <c:tx>
            <c:strRef>
              <c:f>Blatt1!$A$5</c:f>
              <c:strCache>
                <c:ptCount val="1"/>
                <c:pt idx="0">
                  <c:v>Europa</c:v>
                </c:pt>
              </c:strCache>
            </c:strRef>
          </c:tx>
          <c:spPr>
            <a:solidFill>
              <a:srgbClr val="CE645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="ctr" anchorCtr="1"/>
              <a:lstStyle/>
              <a:p>
                <a:pPr>
                  <a:defRPr sz="1100">
                    <a:solidFill>
                      <a:schemeClr val="tx1"/>
                    </a:solidFill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1. HJ 2019</c:v>
                </c:pt>
              </c:strCache>
            </c:strRef>
          </c:cat>
          <c:val>
            <c:numRef>
              <c:f>Blatt1!$B$5:$K$5</c:f>
              <c:numCache>
                <c:formatCode>#,##0</c:formatCode>
                <c:ptCount val="10"/>
                <c:pt idx="0">
                  <c:v>12573</c:v>
                </c:pt>
                <c:pt idx="1">
                  <c:v>13384.973821339699</c:v>
                </c:pt>
                <c:pt idx="2">
                  <c:v>13388.869519</c:v>
                </c:pt>
                <c:pt idx="3">
                  <c:v>13655.656432</c:v>
                </c:pt>
                <c:pt idx="4">
                  <c:v>13424.887860000001</c:v>
                </c:pt>
                <c:pt idx="5">
                  <c:v>13126.477780018</c:v>
                </c:pt>
                <c:pt idx="6">
                  <c:v>13391.5757878403</c:v>
                </c:pt>
                <c:pt idx="7">
                  <c:v>12130</c:v>
                </c:pt>
                <c:pt idx="8">
                  <c:v>11560</c:v>
                </c:pt>
                <c:pt idx="9">
                  <c:v>11354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62-402E-A639-2E21FB225A11}"/>
            </c:ext>
          </c:extLst>
        </c:ser>
        <c:ser>
          <c:idx val="4"/>
          <c:order val="4"/>
          <c:tx>
            <c:strRef>
              <c:f>Blatt1!$A$6</c:f>
              <c:strCache>
                <c:ptCount val="1"/>
                <c:pt idx="0">
                  <c:v>Gesamt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1. HJ 2019</c:v>
                </c:pt>
              </c:strCache>
            </c:strRef>
          </c:cat>
          <c:val>
            <c:numRef>
              <c:f>Blatt1!$B$6:$K$6</c:f>
              <c:numCache>
                <c:formatCode>#,##0</c:formatCode>
                <c:ptCount val="10"/>
                <c:pt idx="0">
                  <c:v>27681</c:v>
                </c:pt>
                <c:pt idx="1">
                  <c:v>31021.219068966348</c:v>
                </c:pt>
                <c:pt idx="2">
                  <c:v>32733.649452999998</c:v>
                </c:pt>
                <c:pt idx="3">
                  <c:v>33423.207857999994</c:v>
                </c:pt>
                <c:pt idx="4">
                  <c:v>36322.797822</c:v>
                </c:pt>
                <c:pt idx="5">
                  <c:v>34970.514183973901</c:v>
                </c:pt>
                <c:pt idx="6">
                  <c:v>36350.009280697268</c:v>
                </c:pt>
                <c:pt idx="7">
                  <c:v>35030</c:v>
                </c:pt>
                <c:pt idx="8">
                  <c:v>33775</c:v>
                </c:pt>
                <c:pt idx="9">
                  <c:v>34546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62-402E-A639-2E21FB225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24818440"/>
        <c:axId val="424820400"/>
      </c:barChart>
      <c:catAx>
        <c:axId val="4248184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24820400"/>
        <c:crosses val="autoZero"/>
        <c:auto val="1"/>
        <c:lblAlgn val="ctr"/>
        <c:lblOffset val="100"/>
        <c:noMultiLvlLbl val="0"/>
      </c:catAx>
      <c:valAx>
        <c:axId val="424820400"/>
        <c:scaling>
          <c:orientation val="minMax"/>
          <c:max val="40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24818440"/>
        <c:crosses val="autoZero"/>
        <c:crossBetween val="between"/>
      </c:valAx>
    </c:plotArea>
    <c:legend>
      <c:legendPos val="b"/>
      <c:legendEntry>
        <c:idx val="4"/>
        <c:delete val="1"/>
      </c:legendEntry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7514667146435322E-2"/>
          <c:y val="4.3287570555713514E-2"/>
          <c:w val="0.81797726908556279"/>
          <c:h val="0.789798852419304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Blatt1!$A$3</c:f>
              <c:strCache>
                <c:ptCount val="1"/>
                <c:pt idx="0">
                  <c:v>Anzahl nach Garantiebestand</c:v>
                </c:pt>
              </c:strCache>
            </c:strRef>
          </c:tx>
          <c:spPr>
            <a:solidFill>
              <a:srgbClr val="92283F"/>
            </a:solidFill>
          </c:spPr>
          <c:invertIfNegative val="0"/>
          <c:dLbls>
            <c:dLbl>
              <c:idx val="0"/>
              <c:layout>
                <c:manualLayout>
                  <c:x val="4.28418421992145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7B-47A6-95D0-779D9C238661}"/>
                </c:ext>
              </c:extLst>
            </c:dLbl>
            <c:dLbl>
              <c:idx val="1"/>
              <c:layout>
                <c:manualLayout>
                  <c:x val="4.1413837015464076E-2"/>
                  <c:y val="4.0092503515289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001290315326075E-2"/>
                      <c:h val="4.75911560140228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E7B-47A6-95D0-779D9C238661}"/>
                </c:ext>
              </c:extLst>
            </c:dLbl>
            <c:dLbl>
              <c:idx val="2"/>
              <c:layout>
                <c:manualLayout>
                  <c:x val="3.427347375937165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7B-47A6-95D0-779D9C238661}"/>
                </c:ext>
              </c:extLst>
            </c:dLbl>
            <c:dLbl>
              <c:idx val="3"/>
              <c:layout>
                <c:manualLayout>
                  <c:x val="4.1413780792574031E-2"/>
                  <c:y val="-9.800533766408403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7B-47A6-95D0-779D9C238661}"/>
                </c:ext>
              </c:extLst>
            </c:dLbl>
            <c:dLbl>
              <c:idx val="4"/>
              <c:layout>
                <c:manualLayout>
                  <c:x val="2.99892895394501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7B-47A6-95D0-779D9C238661}"/>
                </c:ext>
              </c:extLst>
            </c:dLbl>
            <c:dLbl>
              <c:idx val="5"/>
              <c:layout>
                <c:manualLayout>
                  <c:x val="2.8561228132809712E-2"/>
                  <c:y val="-2.6729037226393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7B-47A6-95D0-779D9C238661}"/>
                </c:ext>
              </c:extLst>
            </c:dLbl>
            <c:dLbl>
              <c:idx val="6"/>
              <c:layout>
                <c:manualLayout>
                  <c:x val="3.5701535166012141E-2"/>
                  <c:y val="-5.34580744527861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E7B-47A6-95D0-779D9C238661}"/>
                </c:ext>
              </c:extLst>
            </c:dLbl>
            <c:dLbl>
              <c:idx val="7"/>
              <c:layout>
                <c:manualLayout>
                  <c:x val="2.5705105319528739E-2"/>
                  <c:y val="-5.34580744527851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E7B-47A6-95D0-779D9C238661}"/>
                </c:ext>
              </c:extLst>
            </c:dLbl>
            <c:dLbl>
              <c:idx val="8"/>
              <c:layout>
                <c:manualLayout>
                  <c:x val="2.9989289539450195E-2"/>
                  <c:y val="2.67290372263920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7B-47A6-95D0-779D9C238661}"/>
                </c:ext>
              </c:extLst>
            </c:dLbl>
            <c:dLbl>
              <c:idx val="9"/>
              <c:layout>
                <c:manualLayout>
                  <c:x val="1.9992859692966797E-2"/>
                  <c:y val="-1.6037422335835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E7B-47A6-95D0-779D9C238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rIns="90000"/>
              <a:lstStyle/>
              <a:p>
                <a:pPr>
                  <a:defRPr sz="12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China</c:v>
                </c:pt>
                <c:pt idx="1">
                  <c:v>Russland</c:v>
                </c:pt>
                <c:pt idx="2">
                  <c:v>Indien</c:v>
                </c:pt>
                <c:pt idx="3">
                  <c:v>Türkei</c:v>
                </c:pt>
                <c:pt idx="4">
                  <c:v>Ukraine</c:v>
                </c:pt>
                <c:pt idx="5">
                  <c:v>Belarus</c:v>
                </c:pt>
                <c:pt idx="6">
                  <c:v>Kolumbien</c:v>
                </c:pt>
                <c:pt idx="7">
                  <c:v>Iran</c:v>
                </c:pt>
                <c:pt idx="8">
                  <c:v>Ägypten</c:v>
                </c:pt>
                <c:pt idx="9">
                  <c:v>Algerien</c:v>
                </c:pt>
              </c:strCache>
            </c:strRef>
          </c:cat>
          <c:val>
            <c:numRef>
              <c:f>Blatt1!$B$3:$K$3</c:f>
              <c:numCache>
                <c:formatCode>General</c:formatCode>
                <c:ptCount val="10"/>
                <c:pt idx="0">
                  <c:v>254</c:v>
                </c:pt>
                <c:pt idx="1">
                  <c:v>196</c:v>
                </c:pt>
                <c:pt idx="2">
                  <c:v>56</c:v>
                </c:pt>
                <c:pt idx="3">
                  <c:v>46</c:v>
                </c:pt>
                <c:pt idx="4">
                  <c:v>31</c:v>
                </c:pt>
                <c:pt idx="5">
                  <c:v>26</c:v>
                </c:pt>
                <c:pt idx="6">
                  <c:v>22</c:v>
                </c:pt>
                <c:pt idx="7">
                  <c:v>20</c:v>
                </c:pt>
                <c:pt idx="8">
                  <c:v>18</c:v>
                </c:pt>
                <c:pt idx="9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E7B-47A6-95D0-779D9C238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24821184"/>
        <c:axId val="424821968"/>
      </c:barChart>
      <c:barChart>
        <c:barDir val="col"/>
        <c:grouping val="clustered"/>
        <c:varyColors val="0"/>
        <c:ser>
          <c:idx val="0"/>
          <c:order val="0"/>
          <c:tx>
            <c:strRef>
              <c:f>Blatt1!$A$2</c:f>
              <c:strCache>
                <c:ptCount val="1"/>
                <c:pt idx="0">
                  <c:v>Volumen in Mrd. EUR</c:v>
                </c:pt>
              </c:strCache>
            </c:strRef>
          </c:tx>
          <c:spPr>
            <a:solidFill>
              <a:srgbClr val="7C2337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/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Blatt1!$B$1:$K$1</c:f>
              <c:strCache>
                <c:ptCount val="10"/>
                <c:pt idx="0">
                  <c:v>China</c:v>
                </c:pt>
                <c:pt idx="1">
                  <c:v>Russland</c:v>
                </c:pt>
                <c:pt idx="2">
                  <c:v>Indien</c:v>
                </c:pt>
                <c:pt idx="3">
                  <c:v>Türkei</c:v>
                </c:pt>
                <c:pt idx="4">
                  <c:v>Ukraine</c:v>
                </c:pt>
                <c:pt idx="5">
                  <c:v>Belarus</c:v>
                </c:pt>
                <c:pt idx="6">
                  <c:v>Kolumbien</c:v>
                </c:pt>
                <c:pt idx="7">
                  <c:v>Iran</c:v>
                </c:pt>
                <c:pt idx="8">
                  <c:v>Ägypten</c:v>
                </c:pt>
                <c:pt idx="9">
                  <c:v>Algerien</c:v>
                </c:pt>
              </c:strCache>
            </c:strRef>
          </c:cat>
          <c:val>
            <c:numRef>
              <c:f>Blatt1!$B$2:$K$2</c:f>
              <c:numCache>
                <c:formatCode>General</c:formatCode>
                <c:ptCount val="10"/>
                <c:pt idx="0">
                  <c:v>10.7</c:v>
                </c:pt>
                <c:pt idx="1">
                  <c:v>9.1999999999999993</c:v>
                </c:pt>
                <c:pt idx="2" formatCode="0.0">
                  <c:v>4.2</c:v>
                </c:pt>
                <c:pt idx="3" formatCode="0.0">
                  <c:v>1.2</c:v>
                </c:pt>
                <c:pt idx="4">
                  <c:v>0.5</c:v>
                </c:pt>
                <c:pt idx="5">
                  <c:v>0.2</c:v>
                </c:pt>
                <c:pt idx="6">
                  <c:v>0.1</c:v>
                </c:pt>
                <c:pt idx="7">
                  <c:v>0.1</c:v>
                </c:pt>
                <c:pt idx="8">
                  <c:v>1.4</c:v>
                </c:pt>
                <c:pt idx="9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E7B-47A6-95D0-779D9C238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4"/>
        <c:axId val="424822752"/>
        <c:axId val="424822360"/>
      </c:barChart>
      <c:catAx>
        <c:axId val="424821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24821968"/>
        <c:crosses val="autoZero"/>
        <c:auto val="1"/>
        <c:lblAlgn val="ctr"/>
        <c:lblOffset val="100"/>
        <c:noMultiLvlLbl val="0"/>
      </c:catAx>
      <c:valAx>
        <c:axId val="4248219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de-DE" sz="1400" b="0" dirty="0"/>
                  <a:t>Stückzahl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24821184"/>
        <c:crosses val="autoZero"/>
        <c:crossBetween val="between"/>
      </c:valAx>
      <c:valAx>
        <c:axId val="424822360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DE" sz="1400" b="0" dirty="0"/>
                  <a:t>Höchsthaftung in Mrd. EUR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24822752"/>
        <c:crosses val="max"/>
        <c:crossBetween val="between"/>
      </c:valAx>
      <c:catAx>
        <c:axId val="424822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4822360"/>
        <c:crosses val="autoZero"/>
        <c:auto val="1"/>
        <c:lblAlgn val="ctr"/>
        <c:lblOffset val="100"/>
        <c:noMultiLvlLbl val="0"/>
      </c:catAx>
    </c:plotArea>
    <c:legend>
      <c:legendPos val="t"/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FC1CF-2564-CC45-8CAF-7CC6A51AA7A5}" type="datetimeFigureOut">
              <a:rPr lang="de-DE" smtClean="0"/>
              <a:t>22.01.2020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5D46E-062B-C24C-B168-196B24672D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19522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210FC2D-5947-B94A-848A-D789986979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7431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10FC2D-5947-B94A-848A-D789986979B4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2069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10FC2D-5947-B94A-848A-D789986979B4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479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4" indent="-285721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3" indent="-228576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6" indent="-228576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9" indent="-228576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43" indent="-22857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96" indent="-22857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9" indent="-22857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802" indent="-22857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5C0DE00-B3E5-42CB-947A-C7F017D07DCE}" type="slidenum">
              <a:rPr lang="de-DE" altLang="de-DE" sz="1200"/>
              <a:pPr/>
              <a:t>9</a:t>
            </a:fld>
            <a:endParaRPr lang="de-DE" altLang="de-DE" sz="1200" dirty="0"/>
          </a:p>
        </p:txBody>
      </p:sp>
      <p:sp>
        <p:nvSpPr>
          <p:cNvPr id="368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/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2634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4029518" y="9733929"/>
            <a:ext cx="3081394" cy="513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696" tIns="47348" rIns="94696" bIns="47348" anchor="b"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A86FAB91-4773-447C-A8B8-E56F91D4A0BD}" type="slidenum">
              <a:rPr lang="de-DE" altLang="de-DE">
                <a:solidFill>
                  <a:prstClr val="black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de-DE" altLang="de-DE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9938"/>
            <a:ext cx="5122863" cy="3841750"/>
          </a:xfrm>
          <a:solidFill>
            <a:srgbClr val="FFFFFF"/>
          </a:solidFill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4696" tIns="47348" rIns="94696" bIns="47348"/>
          <a:lstStyle/>
          <a:p>
            <a:pPr eaLnBrk="1" hangingPunct="1"/>
            <a:endParaRPr lang="en-GB" altLang="de-DE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86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18DF292-3DCB-8040-8764-0A361A01F8B9}" type="slidenum">
              <a:rPr lang="de-DE" sz="1200"/>
              <a:pPr/>
              <a:t>14</a:t>
            </a:fld>
            <a:endParaRPr lang="de-DE" sz="1200"/>
          </a:p>
        </p:txBody>
      </p:sp>
      <p:sp>
        <p:nvSpPr>
          <p:cNvPr id="573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670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 13" descr="WBM_DIA_2012_RGB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224" y="249119"/>
            <a:ext cx="2536095" cy="864095"/>
          </a:xfrm>
          <a:prstGeom prst="rect">
            <a:avLst/>
          </a:prstGeom>
        </p:spPr>
      </p:pic>
      <p:pic>
        <p:nvPicPr>
          <p:cNvPr id="2" name="Bild 1" descr="Startbilder_PPT_sRGB_DIA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6752"/>
            <a:ext cx="9144000" cy="2224088"/>
          </a:xfrm>
          <a:prstGeom prst="rect">
            <a:avLst/>
          </a:prstGeom>
        </p:spPr>
      </p:pic>
      <p:sp>
        <p:nvSpPr>
          <p:cNvPr id="12" name="Rechteck 11"/>
          <p:cNvSpPr/>
          <p:nvPr userDrawn="1"/>
        </p:nvSpPr>
        <p:spPr bwMode="auto">
          <a:xfrm>
            <a:off x="0" y="3501008"/>
            <a:ext cx="9144000" cy="25922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Rectangle 18"/>
          <p:cNvSpPr>
            <a:spLocks noChangeArrowheads="1"/>
          </p:cNvSpPr>
          <p:nvPr userDrawn="1"/>
        </p:nvSpPr>
        <p:spPr bwMode="auto">
          <a:xfrm flipV="1">
            <a:off x="0" y="3250800"/>
            <a:ext cx="9144000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lvl="0"/>
            <a:endParaRPr lang="de-DE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3573016"/>
            <a:ext cx="7848872" cy="100811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Mastertitelformat bearbeiten</a:t>
            </a:r>
            <a:endParaRPr lang="de-DE" noProof="0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4653136"/>
            <a:ext cx="7848872" cy="1368152"/>
          </a:xfrm>
          <a:prstGeom prst="rect">
            <a:avLst/>
          </a:prstGeom>
        </p:spPr>
        <p:txBody>
          <a:bodyPr anchor="t" anchorCtr="0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611560" y="6346788"/>
            <a:ext cx="6192688" cy="433388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6021288"/>
            <a:ext cx="1048005" cy="88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4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einPf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-Platzhalter 6"/>
          <p:cNvSpPr>
            <a:spLocks noGrp="1"/>
          </p:cNvSpPr>
          <p:nvPr>
            <p:ph type="dgm" sz="quarter" idx="24"/>
          </p:nvPr>
        </p:nvSpPr>
        <p:spPr>
          <a:xfrm>
            <a:off x="251520" y="1412776"/>
            <a:ext cx="8640960" cy="410445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SmartArt-Grafik durch Klicken auf Symbol hinzuzufügen</a:t>
            </a:r>
          </a:p>
        </p:txBody>
      </p:sp>
      <p:sp>
        <p:nvSpPr>
          <p:cNvPr id="9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908720"/>
            <a:ext cx="8640960" cy="54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>
              <a:defRPr sz="2800"/>
            </a:lvl1pPr>
          </a:lstStyle>
          <a:p>
            <a:pPr lvl="0"/>
            <a:r>
              <a:rPr lang="en-GB" dirty="0" err="1"/>
              <a:t>Mastertitelformat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de-DE" dirty="0"/>
          </a:p>
        </p:txBody>
      </p:sp>
      <p:sp>
        <p:nvSpPr>
          <p:cNvPr id="16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7E7370E6-6837-4AE1-A4C0-974BACCA067F}" type="datetime1">
              <a:rPr lang="de-DE" smtClean="0"/>
              <a:t>22.01.2020</a:t>
            </a:fld>
            <a:endParaRPr lang="de-DE" dirty="0"/>
          </a:p>
        </p:txBody>
      </p:sp>
      <p:sp>
        <p:nvSpPr>
          <p:cNvPr id="6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4" name="Eine Ecke des Rechtecks abrunden 13"/>
          <p:cNvSpPr/>
          <p:nvPr userDrawn="1"/>
        </p:nvSpPr>
        <p:spPr bwMode="auto">
          <a:xfrm flipH="1">
            <a:off x="7524000" y="115200"/>
            <a:ext cx="1512128" cy="504056"/>
          </a:xfrm>
          <a:prstGeom prst="round1Rect">
            <a:avLst>
              <a:gd name="adj" fmla="val 2359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0" y="0"/>
            <a:ext cx="9144000" cy="360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Eine Ecke des Rechtecks abrunden 10"/>
          <p:cNvSpPr/>
          <p:nvPr userDrawn="1"/>
        </p:nvSpPr>
        <p:spPr bwMode="auto">
          <a:xfrm flipH="1">
            <a:off x="7524000" y="115200"/>
            <a:ext cx="1512128" cy="504056"/>
          </a:xfrm>
          <a:prstGeom prst="round1Rect">
            <a:avLst>
              <a:gd name="adj" fmla="val 2359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2" name="Bild 16" descr="WBM_DIA_2012_RGB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7200" y="175941"/>
            <a:ext cx="1266527" cy="3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70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3758BAD1-C298-45E9-BCAD-A702F9DDF611}" type="datetime1">
              <a:rPr lang="de-DE" smtClean="0"/>
              <a:t>22.01.2020</a:t>
            </a:fld>
            <a:endParaRPr lang="de-DE" dirty="0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908720"/>
            <a:ext cx="8640960" cy="54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>
              <a:defRPr sz="2800"/>
            </a:lvl1pPr>
          </a:lstStyle>
          <a:p>
            <a:pPr lvl="0"/>
            <a:r>
              <a:rPr lang="en-GB" dirty="0" err="1"/>
              <a:t>Mastertitelformat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de-DE" dirty="0"/>
          </a:p>
        </p:txBody>
      </p:sp>
      <p:sp>
        <p:nvSpPr>
          <p:cNvPr id="32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354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 bwMode="auto">
          <a:xfrm>
            <a:off x="7596336" y="396000"/>
            <a:ext cx="1440160" cy="3687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0" y="0"/>
            <a:ext cx="9144000" cy="39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>
          <a:xfrm>
            <a:off x="0" y="358056"/>
            <a:ext cx="9144000" cy="4032000"/>
          </a:xfrm>
          <a:solidFill>
            <a:srgbClr val="F5F5F0"/>
          </a:solidFill>
          <a:ln w="38100" cap="flat" cmpd="sng">
            <a:noFill/>
            <a:round/>
          </a:ln>
          <a:effectLst/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61185" y="961155"/>
            <a:ext cx="2798647" cy="2971901"/>
          </a:xfrm>
        </p:spPr>
        <p:txBody>
          <a:bodyPr/>
          <a:lstStyle>
            <a:lvl1pPr algn="l">
              <a:spcBef>
                <a:spcPts val="0"/>
              </a:spcBef>
              <a:defRPr sz="14000" b="0" spc="-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Nr</a:t>
            </a:r>
            <a:endParaRPr lang="de-DE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A51FC114-5560-4666-9068-07D4C7BC93F0}" type="datetime1">
              <a:rPr lang="de-DE" smtClean="0"/>
              <a:t>22.01.2020</a:t>
            </a:fld>
            <a:endParaRPr lang="de-DE" dirty="0"/>
          </a:p>
        </p:txBody>
      </p:sp>
      <p:pic>
        <p:nvPicPr>
          <p:cNvPr id="12" name="Bild 11" descr="WBM_DIA_2012_RGB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2409" y="5733257"/>
            <a:ext cx="2536095" cy="864095"/>
          </a:xfrm>
          <a:prstGeom prst="rect">
            <a:avLst/>
          </a:prstGeom>
        </p:spPr>
      </p:pic>
      <p:sp>
        <p:nvSpPr>
          <p:cNvPr id="15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1403648" y="2409517"/>
            <a:ext cx="4536504" cy="2243619"/>
          </a:xfrm>
          <a:solidFill>
            <a:schemeClr val="bg1"/>
          </a:solidFill>
          <a:ln w="0"/>
        </p:spPr>
        <p:txBody>
          <a:bodyPr wrap="square" lIns="288000" tIns="288000" rIns="288000" bIns="288000" anchor="b" anchorCtr="0">
            <a:sp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472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3 Bere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0" name="Bildplatzhalter 4"/>
          <p:cNvSpPr>
            <a:spLocks noGrp="1"/>
          </p:cNvSpPr>
          <p:nvPr>
            <p:ph type="pic" sz="quarter" idx="12"/>
          </p:nvPr>
        </p:nvSpPr>
        <p:spPr>
          <a:xfrm>
            <a:off x="323528" y="1628801"/>
            <a:ext cx="2592288" cy="1944216"/>
          </a:xfrm>
          <a:solidFill>
            <a:srgbClr val="F5F5F0"/>
          </a:solidFill>
          <a:ln w="0" cap="flat" cmpd="sng">
            <a:noFill/>
            <a:rou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1" name="Inhaltsplatzhalter 11"/>
          <p:cNvSpPr>
            <a:spLocks noGrp="1"/>
          </p:cNvSpPr>
          <p:nvPr>
            <p:ph sz="quarter" idx="15"/>
          </p:nvPr>
        </p:nvSpPr>
        <p:spPr>
          <a:xfrm>
            <a:off x="250825" y="3789511"/>
            <a:ext cx="2664991" cy="2735833"/>
          </a:xfrm>
        </p:spPr>
        <p:txBody>
          <a:bodyPr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4" name="Inhaltsplatzhalter 11"/>
          <p:cNvSpPr>
            <a:spLocks noGrp="1"/>
          </p:cNvSpPr>
          <p:nvPr>
            <p:ph sz="quarter" idx="16"/>
          </p:nvPr>
        </p:nvSpPr>
        <p:spPr>
          <a:xfrm>
            <a:off x="3203848" y="3789040"/>
            <a:ext cx="2664296" cy="2736304"/>
          </a:xfrm>
        </p:spPr>
        <p:txBody>
          <a:bodyPr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5" name="Inhaltsplatzhalter 11"/>
          <p:cNvSpPr>
            <a:spLocks noGrp="1"/>
          </p:cNvSpPr>
          <p:nvPr>
            <p:ph sz="quarter" idx="17"/>
          </p:nvPr>
        </p:nvSpPr>
        <p:spPr>
          <a:xfrm>
            <a:off x="6228184" y="3789064"/>
            <a:ext cx="2664296" cy="2736280"/>
          </a:xfrm>
        </p:spPr>
        <p:txBody>
          <a:bodyPr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6" name="Bildplatzhalter 4"/>
          <p:cNvSpPr>
            <a:spLocks noGrp="1"/>
          </p:cNvSpPr>
          <p:nvPr>
            <p:ph type="pic" sz="quarter" idx="18"/>
          </p:nvPr>
        </p:nvSpPr>
        <p:spPr>
          <a:xfrm>
            <a:off x="3275856" y="1628800"/>
            <a:ext cx="2592288" cy="1944489"/>
          </a:xfrm>
          <a:solidFill>
            <a:srgbClr val="F5F5F0"/>
          </a:solidFill>
          <a:ln w="38100" cap="flat" cmpd="sng">
            <a:noFill/>
            <a:rou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7" name="Bildplatzhalter 4"/>
          <p:cNvSpPr>
            <a:spLocks noGrp="1"/>
          </p:cNvSpPr>
          <p:nvPr>
            <p:ph type="pic" sz="quarter" idx="19"/>
          </p:nvPr>
        </p:nvSpPr>
        <p:spPr>
          <a:xfrm>
            <a:off x="6228184" y="1628800"/>
            <a:ext cx="2592288" cy="1944489"/>
          </a:xfrm>
          <a:solidFill>
            <a:srgbClr val="F5F5F0"/>
          </a:solidFill>
          <a:ln w="38100" cap="flat" cmpd="sng">
            <a:noFill/>
            <a:rou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8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250825" y="1052736"/>
            <a:ext cx="8641655" cy="504056"/>
          </a:xfrm>
        </p:spPr>
        <p:txBody>
          <a:bodyPr anchor="ctr" anchorCtr="0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4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3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E52EC7A2-1D74-4B4A-8B8B-B9D6818E3C94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9259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 mit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250825" y="1052736"/>
            <a:ext cx="8641655" cy="504056"/>
          </a:xfrm>
        </p:spPr>
        <p:txBody>
          <a:bodyPr anchor="ctr" anchorCtr="0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8" name="Textplatzhalter 6"/>
          <p:cNvSpPr>
            <a:spLocks noGrp="1"/>
          </p:cNvSpPr>
          <p:nvPr>
            <p:ph type="body" sz="quarter" idx="19"/>
          </p:nvPr>
        </p:nvSpPr>
        <p:spPr>
          <a:xfrm>
            <a:off x="5508104" y="1844824"/>
            <a:ext cx="3383484" cy="433140"/>
          </a:xfrm>
          <a:solidFill>
            <a:schemeClr val="accent1"/>
          </a:solidFill>
          <a:effectLst>
            <a:outerShdw blurRad="40005" dist="19939" dir="5400000" algn="tl" rotWithShape="0">
              <a:srgbClr val="000000">
                <a:alpha val="38000"/>
              </a:srgbClr>
            </a:outerShdw>
          </a:effectLst>
        </p:spPr>
        <p:txBody>
          <a:bodyPr anchor="ctr" anchorCtr="0"/>
          <a:lstStyle>
            <a:lvl1pPr>
              <a:defRPr sz="1700">
                <a:solidFill>
                  <a:schemeClr val="bg1"/>
                </a:solidFill>
              </a:defRPr>
            </a:lvl1pPr>
            <a:lvl2pPr marL="190500" indent="0">
              <a:buNone/>
              <a:defRPr sz="1400">
                <a:solidFill>
                  <a:schemeClr val="bg1"/>
                </a:solidFill>
              </a:defRPr>
            </a:lvl2pPr>
            <a:lvl3pPr marL="571500" indent="0">
              <a:buNone/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Inhaltsplatzhalter 11"/>
          <p:cNvSpPr>
            <a:spLocks noGrp="1"/>
          </p:cNvSpPr>
          <p:nvPr>
            <p:ph sz="quarter" idx="17"/>
          </p:nvPr>
        </p:nvSpPr>
        <p:spPr>
          <a:xfrm>
            <a:off x="5508104" y="2276872"/>
            <a:ext cx="3383484" cy="4320480"/>
          </a:xfrm>
          <a:solidFill>
            <a:schemeClr val="bg1"/>
          </a:solidFill>
          <a:ln>
            <a:noFill/>
          </a:ln>
          <a:effectLst>
            <a:outerShdw blurRad="40000" dist="20000" dir="5400000" rotWithShape="0">
              <a:schemeClr val="tx1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>
            <a:normAutofit/>
          </a:bodyPr>
          <a:lstStyle>
            <a:lvl2pPr marL="374650" indent="-184150">
              <a:buFont typeface="Wingdings 3" charset="2"/>
              <a:buChar char=""/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0" name="Bildplatzhalter 7"/>
          <p:cNvSpPr>
            <a:spLocks noGrp="1"/>
          </p:cNvSpPr>
          <p:nvPr>
            <p:ph type="pic" sz="quarter" idx="20"/>
          </p:nvPr>
        </p:nvSpPr>
        <p:spPr>
          <a:xfrm>
            <a:off x="8388672" y="1916832"/>
            <a:ext cx="431800" cy="2736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4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147D4475-7320-4C59-B6B2-B09B4BC77D6B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42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250825" y="1414462"/>
            <a:ext cx="8641655" cy="511088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AD9C9BBC-EBA3-4F75-BBEC-4760F7A9BF5F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842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ClipAr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/>
          <p:cNvSpPr>
            <a:spLocks noGrp="1"/>
          </p:cNvSpPr>
          <p:nvPr>
            <p:ph type="body" sz="half" idx="13"/>
          </p:nvPr>
        </p:nvSpPr>
        <p:spPr>
          <a:xfrm>
            <a:off x="3419872" y="1916832"/>
            <a:ext cx="5472608" cy="457768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4"/>
          </p:nvPr>
        </p:nvSpPr>
        <p:spPr>
          <a:xfrm>
            <a:off x="250825" y="1052736"/>
            <a:ext cx="8641655" cy="504056"/>
          </a:xfrm>
        </p:spPr>
        <p:txBody>
          <a:bodyPr anchor="ctr" anchorCtr="0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4" name="Bildplatzhalter 4"/>
          <p:cNvSpPr>
            <a:spLocks noGrp="1"/>
          </p:cNvSpPr>
          <p:nvPr>
            <p:ph type="pic" sz="quarter" idx="12"/>
          </p:nvPr>
        </p:nvSpPr>
        <p:spPr>
          <a:xfrm>
            <a:off x="323528" y="1988840"/>
            <a:ext cx="3024336" cy="3600400"/>
          </a:xfrm>
          <a:solidFill>
            <a:schemeClr val="bg2"/>
          </a:solidFill>
          <a:ln w="38100" cap="flat" cmpd="sng">
            <a:noFill/>
            <a:rou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1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26BB1213-EE26-492F-96CB-B0FF862F2258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967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agrammplatzhalter 2"/>
          <p:cNvSpPr>
            <a:spLocks noGrp="1"/>
          </p:cNvSpPr>
          <p:nvPr>
            <p:ph type="chart" idx="1"/>
          </p:nvPr>
        </p:nvSpPr>
        <p:spPr>
          <a:xfrm>
            <a:off x="250825" y="1772816"/>
            <a:ext cx="8641655" cy="4752528"/>
          </a:xfrm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250825" y="1052736"/>
            <a:ext cx="8641655" cy="504056"/>
          </a:xfrm>
        </p:spPr>
        <p:txBody>
          <a:bodyPr anchor="ctr" anchorCtr="0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AFF37FED-C81C-488F-B23C-649A4578B2B3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8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martArt-Platzhalter 2"/>
          <p:cNvSpPr>
            <a:spLocks noGrp="1"/>
          </p:cNvSpPr>
          <p:nvPr>
            <p:ph type="dgm" idx="1"/>
          </p:nvPr>
        </p:nvSpPr>
        <p:spPr>
          <a:xfrm>
            <a:off x="250825" y="1772816"/>
            <a:ext cx="8641655" cy="4752528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250825" y="1052736"/>
            <a:ext cx="8641655" cy="504056"/>
          </a:xfrm>
        </p:spPr>
        <p:txBody>
          <a:bodyPr anchor="ctr" anchorCtr="0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1CC7D0E-1679-468C-8FC0-CF43576CF5C6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328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/>
          <p:cNvSpPr>
            <a:spLocks noGrp="1"/>
          </p:cNvSpPr>
          <p:nvPr>
            <p:ph type="pic" sz="quarter" idx="13"/>
          </p:nvPr>
        </p:nvSpPr>
        <p:spPr>
          <a:xfrm>
            <a:off x="322263" y="1196752"/>
            <a:ext cx="6698009" cy="2520280"/>
          </a:xfrm>
          <a:solidFill>
            <a:schemeClr val="bg2"/>
          </a:solidFill>
          <a:ln w="38100" cap="flat" cmpd="sng">
            <a:noFill/>
            <a:rou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1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3789040"/>
            <a:ext cx="8641655" cy="2705472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half" idx="14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55FAEA9B-F46A-4377-822F-EF4C7353E162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964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250825" y="1052736"/>
            <a:ext cx="8641655" cy="504056"/>
          </a:xfrm>
        </p:spPr>
        <p:txBody>
          <a:bodyPr anchor="ctr" anchorCtr="0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11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0B643C6F-D977-449F-B5F8-7704AFFA0A62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5417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250825" y="621407"/>
            <a:ext cx="8641655" cy="57534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0202EB74-6AC2-42C8-A4D7-9E206D85D435}" type="datetime1">
              <a:rPr lang="de-DE" smtClean="0"/>
              <a:t>22.01.2020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7689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zt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WBM_DIA_2012_RGB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224" y="329043"/>
            <a:ext cx="2536095" cy="864095"/>
          </a:xfrm>
          <a:prstGeom prst="rect">
            <a:avLst/>
          </a:prstGeom>
        </p:spPr>
      </p:pic>
      <p:sp>
        <p:nvSpPr>
          <p:cNvPr id="5" name="Rectangle 18"/>
          <p:cNvSpPr>
            <a:spLocks noChangeArrowheads="1"/>
          </p:cNvSpPr>
          <p:nvPr userDrawn="1"/>
        </p:nvSpPr>
        <p:spPr bwMode="auto">
          <a:xfrm flipH="1">
            <a:off x="6552000" y="1412776"/>
            <a:ext cx="2451600" cy="53285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/>
          <a:p>
            <a:pPr lvl="0"/>
            <a:endParaRPr lang="de-DE"/>
          </a:p>
        </p:txBody>
      </p:sp>
      <p:sp>
        <p:nvSpPr>
          <p:cNvPr id="14" name="Textplatzhalter 6"/>
          <p:cNvSpPr>
            <a:spLocks noGrp="1"/>
          </p:cNvSpPr>
          <p:nvPr userDrawn="1">
            <p:ph type="body" sz="quarter" idx="12"/>
          </p:nvPr>
        </p:nvSpPr>
        <p:spPr>
          <a:xfrm>
            <a:off x="6732240" y="2780928"/>
            <a:ext cx="2232248" cy="2232248"/>
          </a:xfrm>
        </p:spPr>
        <p:txBody>
          <a:bodyPr anchor="b" anchorCtr="0"/>
          <a:lstStyle>
            <a:lvl1pPr>
              <a:spcBef>
                <a:spcPts val="600"/>
              </a:spcBef>
              <a:spcAft>
                <a:spcPts val="0"/>
              </a:spcAft>
              <a:defRPr lang="de-DE" sz="800" kern="1200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lang="de-DE" sz="800" kern="1200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defRPr lang="de-DE" sz="800" kern="1200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defRPr lang="de-DE" sz="800" kern="1200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defRPr lang="de-DE" sz="800" kern="1200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5" name="Textplatzhalter 6"/>
          <p:cNvSpPr>
            <a:spLocks noGrp="1"/>
          </p:cNvSpPr>
          <p:nvPr userDrawn="1">
            <p:ph type="body" sz="quarter" idx="13"/>
          </p:nvPr>
        </p:nvSpPr>
        <p:spPr>
          <a:xfrm>
            <a:off x="6732240" y="5229200"/>
            <a:ext cx="2232248" cy="1080120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lang="de-DE" sz="800" kern="1200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1520" y="637431"/>
            <a:ext cx="5544616" cy="487313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16" name="Textfeld 15"/>
          <p:cNvSpPr txBox="1"/>
          <p:nvPr userDrawn="1"/>
        </p:nvSpPr>
        <p:spPr>
          <a:xfrm>
            <a:off x="6732000" y="6282000"/>
            <a:ext cx="2304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1" u="none" strike="noStrike" kern="1200" cap="none" spc="80" normalizeH="0" baseline="0" noProof="0" dirty="0">
                <a:ln>
                  <a:noFill/>
                </a:ln>
                <a:solidFill>
                  <a:srgbClr val="7C2337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www.investitionsgarantien.de</a:t>
            </a:r>
          </a:p>
        </p:txBody>
      </p:sp>
      <p:sp>
        <p:nvSpPr>
          <p:cNvPr id="19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4547A2AA-711D-4DE7-AB8B-5480E6A96B0A}" type="datetime1">
              <a:rPr lang="de-DE" smtClean="0"/>
              <a:t>22.01.2020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22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1"/>
          <p:cNvSpPr>
            <a:spLocks noGrp="1"/>
          </p:cNvSpPr>
          <p:nvPr>
            <p:ph type="dt" sz="half" idx="2"/>
          </p:nvPr>
        </p:nvSpPr>
        <p:spPr>
          <a:xfrm>
            <a:off x="216024" y="6525344"/>
            <a:ext cx="28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9A38504C-2503-4E8E-9AC2-E472F90D1C13}" type="datetime1">
              <a:rPr lang="de-DE" smtClean="0"/>
              <a:t>22.01.2020</a:t>
            </a:fld>
            <a:endParaRPr lang="de-DE" dirty="0"/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388424" y="6525344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900" kern="1200" smtClean="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fld id="{B72A5337-EB9C-0B4B-8463-4008E2CB462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Rechteck 9"/>
          <p:cNvSpPr/>
          <p:nvPr/>
        </p:nvSpPr>
        <p:spPr bwMode="auto">
          <a:xfrm>
            <a:off x="0" y="0"/>
            <a:ext cx="9144000" cy="360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Eine Ecke des Rechtecks abrunden 10"/>
          <p:cNvSpPr/>
          <p:nvPr/>
        </p:nvSpPr>
        <p:spPr bwMode="auto">
          <a:xfrm flipH="1">
            <a:off x="7524000" y="115200"/>
            <a:ext cx="1512128" cy="504056"/>
          </a:xfrm>
          <a:prstGeom prst="round1Rect">
            <a:avLst>
              <a:gd name="adj" fmla="val 2359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4462"/>
            <a:ext cx="8641655" cy="511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6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637431"/>
            <a:ext cx="8640960" cy="55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dirty="0" err="1"/>
              <a:t>Mastertitelformat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de-DE" dirty="0"/>
          </a:p>
        </p:txBody>
      </p:sp>
      <p:pic>
        <p:nvPicPr>
          <p:cNvPr id="17" name="Bild 16" descr="WBM_DIA_2012_RGB.jpg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7200" y="175941"/>
            <a:ext cx="1266527" cy="3698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726C5B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726C5B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726C5B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726C5B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0" algn="l" rtl="0" eaLnBrk="1" fontAlgn="base" hangingPunct="1">
        <a:spcBef>
          <a:spcPts val="0"/>
        </a:spcBef>
        <a:spcAft>
          <a:spcPts val="1200"/>
        </a:spcAft>
        <a:buFont typeface="Monotype Corsiva" charset="0"/>
        <a:buNone/>
        <a:defRPr sz="1800">
          <a:solidFill>
            <a:schemeClr val="tx2"/>
          </a:solidFill>
          <a:latin typeface="+mn-lt"/>
          <a:ea typeface="+mn-ea"/>
          <a:cs typeface="+mn-cs"/>
        </a:defRPr>
      </a:lvl1pPr>
      <a:lvl2pPr marL="374650" indent="-184150" algn="l" rtl="0" eaLnBrk="1" fontAlgn="base" hangingPunct="1">
        <a:spcBef>
          <a:spcPts val="600"/>
        </a:spcBef>
        <a:spcAft>
          <a:spcPts val="600"/>
        </a:spcAft>
        <a:buSzPct val="75000"/>
        <a:buFont typeface="Wingdings 3" charset="0"/>
        <a:buChar char=""/>
        <a:defRPr sz="1700">
          <a:solidFill>
            <a:schemeClr val="tx1"/>
          </a:solidFill>
          <a:latin typeface="+mn-lt"/>
          <a:ea typeface="+mn-ea"/>
          <a:cs typeface="+mn-cs"/>
        </a:defRPr>
      </a:lvl2pPr>
      <a:lvl3pPr marL="758825" indent="-187325" algn="l" rtl="0" eaLnBrk="1" fontAlgn="base" hangingPunct="1">
        <a:spcBef>
          <a:spcPts val="300"/>
        </a:spcBef>
        <a:spcAft>
          <a:spcPts val="30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136650" indent="-187325" algn="l" rtl="0" eaLnBrk="1" fontAlgn="base" hangingPunct="1">
        <a:spcBef>
          <a:spcPts val="300"/>
        </a:spcBef>
        <a:spcAft>
          <a:spcPts val="300"/>
        </a:spcAft>
        <a:buChar char="»"/>
        <a:defRPr sz="1500">
          <a:solidFill>
            <a:schemeClr val="tx1"/>
          </a:solidFill>
          <a:latin typeface="+mn-lt"/>
          <a:ea typeface="+mn-ea"/>
          <a:cs typeface="+mn-cs"/>
        </a:defRPr>
      </a:lvl4pPr>
      <a:lvl5pPr marL="1530350" indent="-203200" algn="l" rtl="0" eaLnBrk="1" fontAlgn="base" hangingPunct="1">
        <a:spcBef>
          <a:spcPts val="300"/>
        </a:spcBef>
        <a:spcAft>
          <a:spcPts val="300"/>
        </a:spcAft>
        <a:buSzPct val="80000"/>
        <a:buChar char="&gt;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987550" indent="-203200" algn="l" rtl="0" eaLnBrk="1" fontAlgn="base" hangingPunct="1">
        <a:spcBef>
          <a:spcPct val="20000"/>
        </a:spcBef>
        <a:spcAft>
          <a:spcPct val="0"/>
        </a:spcAft>
        <a:buSzPct val="80000"/>
        <a:buChar char="&gt;"/>
        <a:defRPr sz="1500">
          <a:solidFill>
            <a:schemeClr val="tx1"/>
          </a:solidFill>
          <a:latin typeface="+mn-lt"/>
          <a:ea typeface="+mn-ea"/>
          <a:cs typeface="+mn-cs"/>
        </a:defRPr>
      </a:lvl6pPr>
      <a:lvl7pPr marL="2444750" indent="-203200" algn="l" rtl="0" eaLnBrk="1" fontAlgn="base" hangingPunct="1">
        <a:spcBef>
          <a:spcPct val="20000"/>
        </a:spcBef>
        <a:spcAft>
          <a:spcPct val="0"/>
        </a:spcAft>
        <a:buSzPct val="80000"/>
        <a:buChar char="&gt;"/>
        <a:defRPr sz="1500">
          <a:solidFill>
            <a:schemeClr val="tx1"/>
          </a:solidFill>
          <a:latin typeface="+mn-lt"/>
          <a:ea typeface="+mn-ea"/>
          <a:cs typeface="+mn-cs"/>
        </a:defRPr>
      </a:lvl7pPr>
      <a:lvl8pPr marL="2901950" indent="-203200" algn="l" rtl="0" eaLnBrk="1" fontAlgn="base" hangingPunct="1">
        <a:spcBef>
          <a:spcPct val="20000"/>
        </a:spcBef>
        <a:spcAft>
          <a:spcPct val="0"/>
        </a:spcAft>
        <a:buSzPct val="80000"/>
        <a:buChar char="&gt;"/>
        <a:defRPr sz="1500">
          <a:solidFill>
            <a:schemeClr val="tx1"/>
          </a:solidFill>
          <a:latin typeface="+mn-lt"/>
          <a:ea typeface="+mn-ea"/>
          <a:cs typeface="+mn-cs"/>
        </a:defRPr>
      </a:lvl8pPr>
      <a:lvl9pPr marL="3359150" indent="-203200" algn="l" rtl="0" eaLnBrk="1" fontAlgn="base" hangingPunct="1">
        <a:spcBef>
          <a:spcPct val="20000"/>
        </a:spcBef>
        <a:spcAft>
          <a:spcPct val="0"/>
        </a:spcAft>
        <a:buSzPct val="80000"/>
        <a:buChar char="&gt;"/>
        <a:defRPr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aportal.d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investitionsgarantien@de.pwc.com" TargetMode="External"/><Relationship Id="rId4" Type="http://schemas.openxmlformats.org/officeDocument/2006/relationships/hyperlink" Target="mailto:vorname.nachname@de.pwc.co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vestitionsgarantien.d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hyperlink" Target="https://www.investitionsgarantien.de/footer-navigation/newslet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 bwMode="auto">
          <a:xfrm>
            <a:off x="0" y="3501008"/>
            <a:ext cx="9144000" cy="25922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2400" dirty="0" err="1"/>
              <a:t>Investitionsgarantien</a:t>
            </a:r>
            <a:r>
              <a:rPr lang="en-GB" sz="2400" dirty="0"/>
              <a:t> des </a:t>
            </a:r>
            <a:r>
              <a:rPr lang="en-GB" sz="2400" dirty="0" err="1"/>
              <a:t>Bundes</a:t>
            </a:r>
            <a:r>
              <a:rPr lang="en-GB" sz="2400" dirty="0"/>
              <a:t> – </a:t>
            </a:r>
            <a:r>
              <a:rPr lang="en-GB" sz="2400" dirty="0" err="1"/>
              <a:t>Deckungsschutz</a:t>
            </a:r>
            <a:r>
              <a:rPr lang="en-GB" sz="2400" dirty="0"/>
              <a:t> </a:t>
            </a:r>
            <a:r>
              <a:rPr lang="en-GB" sz="2400" dirty="0" err="1"/>
              <a:t>für</a:t>
            </a:r>
            <a:r>
              <a:rPr lang="en-GB" sz="2400" dirty="0"/>
              <a:t> deutsche </a:t>
            </a:r>
            <a:r>
              <a:rPr lang="en-GB" sz="2400" dirty="0" err="1"/>
              <a:t>Investitionen</a:t>
            </a:r>
            <a:r>
              <a:rPr lang="en-GB" sz="2400" dirty="0"/>
              <a:t> </a:t>
            </a:r>
            <a:r>
              <a:rPr lang="en-GB" sz="2400" dirty="0" err="1"/>
              <a:t>im</a:t>
            </a:r>
            <a:r>
              <a:rPr lang="en-GB" sz="2400" dirty="0"/>
              <a:t> </a:t>
            </a:r>
            <a:r>
              <a:rPr lang="en-GB" sz="2400" dirty="0" err="1"/>
              <a:t>Nahen</a:t>
            </a:r>
            <a:r>
              <a:rPr lang="en-GB" sz="2400" dirty="0"/>
              <a:t> und </a:t>
            </a:r>
            <a:r>
              <a:rPr lang="en-GB" sz="2400" dirty="0" err="1"/>
              <a:t>Mittleren</a:t>
            </a:r>
            <a:r>
              <a:rPr lang="en-GB" sz="2400" dirty="0"/>
              <a:t> </a:t>
            </a:r>
            <a:r>
              <a:rPr lang="en-GB" sz="2400" dirty="0" err="1"/>
              <a:t>Osten</a:t>
            </a:r>
            <a:endParaRPr lang="en-GB" sz="2400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Herwig </a:t>
            </a:r>
            <a:r>
              <a:rPr lang="en-GB" dirty="0" err="1"/>
              <a:t>Maaßen</a:t>
            </a:r>
            <a:endParaRPr lang="en-GB" dirty="0"/>
          </a:p>
          <a:p>
            <a:r>
              <a:rPr lang="en-GB" dirty="0"/>
              <a:t>PricewaterhouseCoopers GmbH </a:t>
            </a:r>
            <a:r>
              <a:rPr lang="en-GB" dirty="0" err="1"/>
              <a:t>Wirtschaftsprüfungsgesellschaft</a:t>
            </a:r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3. </a:t>
            </a:r>
            <a:r>
              <a:rPr lang="en-GB" dirty="0" err="1"/>
              <a:t>Februar</a:t>
            </a:r>
            <a:r>
              <a:rPr lang="en-GB" dirty="0"/>
              <a:t> 2020, Hamburg</a:t>
            </a:r>
          </a:p>
        </p:txBody>
      </p:sp>
    </p:spTree>
    <p:extLst>
      <p:ext uri="{BB962C8B-B14F-4D97-AF65-F5344CB8AC3E}">
        <p14:creationId xmlns:p14="http://schemas.microsoft.com/office/powerpoint/2010/main" val="127314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 </a:t>
            </a:r>
          </a:p>
        </p:txBody>
      </p:sp>
      <p:sp>
        <p:nvSpPr>
          <p:cNvPr id="10" name="Rechteck 29"/>
          <p:cNvSpPr/>
          <p:nvPr/>
        </p:nvSpPr>
        <p:spPr bwMode="gray">
          <a:xfrm>
            <a:off x="517846" y="2276872"/>
            <a:ext cx="4060306" cy="66188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lvl="0"/>
            <a:r>
              <a:rPr lang="de-DE" sz="1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Grundlagen</a:t>
            </a:r>
          </a:p>
        </p:txBody>
      </p:sp>
      <p:sp>
        <p:nvSpPr>
          <p:cNvPr id="12" name="Rechteck 31"/>
          <p:cNvSpPr/>
          <p:nvPr/>
        </p:nvSpPr>
        <p:spPr bwMode="gray">
          <a:xfrm>
            <a:off x="517846" y="3712387"/>
            <a:ext cx="4060306" cy="66188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lvl="0"/>
            <a:r>
              <a:rPr lang="de-DE" sz="1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Vorteile, Nutzen und Kosten</a:t>
            </a:r>
          </a:p>
        </p:txBody>
      </p:sp>
      <p:sp>
        <p:nvSpPr>
          <p:cNvPr id="14" name="Rectangle 56"/>
          <p:cNvSpPr/>
          <p:nvPr/>
        </p:nvSpPr>
        <p:spPr bwMode="gray">
          <a:xfrm>
            <a:off x="323528" y="2334426"/>
            <a:ext cx="360294" cy="546771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200" tIns="79200" rIns="79200" bIns="237621" numCol="1" spcCol="1270" anchor="ctr" anchorCtr="0">
            <a:noAutofit/>
          </a:bodyPr>
          <a:lstStyle/>
          <a:p>
            <a:pPr algn="ctr" defTabSz="488950"/>
            <a:r>
              <a:rPr lang="de-DE" sz="2800" b="1" i="1" dirty="0">
                <a:solidFill>
                  <a:schemeClr val="bg1"/>
                </a:solidFill>
                <a:latin typeface="+mj-lt"/>
                <a:ea typeface="Tahoma" pitchFamily="34" charset="0"/>
                <a:cs typeface="Tahoma" pitchFamily="34" charset="0"/>
              </a:rPr>
              <a:t>1</a:t>
            </a:r>
          </a:p>
        </p:txBody>
      </p:sp>
      <p:sp>
        <p:nvSpPr>
          <p:cNvPr id="16" name="Rectangle 56"/>
          <p:cNvSpPr/>
          <p:nvPr/>
        </p:nvSpPr>
        <p:spPr bwMode="gray">
          <a:xfrm>
            <a:off x="323528" y="3769942"/>
            <a:ext cx="360294" cy="54677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200" tIns="79200" rIns="79200" bIns="237621" numCol="1" spcCol="1270" anchor="ctr" anchorCtr="0">
            <a:noAutofit/>
          </a:bodyPr>
          <a:lstStyle/>
          <a:p>
            <a:pPr algn="ctr" defTabSz="488950">
              <a:spcBef>
                <a:spcPct val="0"/>
              </a:spcBef>
            </a:pPr>
            <a:r>
              <a:rPr lang="de-DE" sz="2800" b="1" i="1" dirty="0">
                <a:solidFill>
                  <a:schemeClr val="bg1"/>
                </a:solidFill>
                <a:latin typeface="+mj-lt"/>
                <a:ea typeface="Tahoma" pitchFamily="34" charset="0"/>
                <a:cs typeface="Tahoma" pitchFamily="34" charset="0"/>
              </a:rPr>
              <a:t>3</a:t>
            </a:r>
          </a:p>
        </p:txBody>
      </p:sp>
      <p:sp>
        <p:nvSpPr>
          <p:cNvPr id="13" name="Rechteck 31"/>
          <p:cNvSpPr/>
          <p:nvPr/>
        </p:nvSpPr>
        <p:spPr bwMode="gray">
          <a:xfrm>
            <a:off x="517846" y="4430145"/>
            <a:ext cx="4060306" cy="66188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de-DE" sz="1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Statistiken</a:t>
            </a:r>
          </a:p>
        </p:txBody>
      </p:sp>
      <p:sp>
        <p:nvSpPr>
          <p:cNvPr id="17" name="Rectangle 56"/>
          <p:cNvSpPr/>
          <p:nvPr/>
        </p:nvSpPr>
        <p:spPr bwMode="gray">
          <a:xfrm>
            <a:off x="323528" y="4487700"/>
            <a:ext cx="360294" cy="546771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200" tIns="79200" rIns="79200" bIns="237621" numCol="1" spcCol="1270" anchor="ctr" anchorCtr="0">
            <a:noAutofit/>
          </a:bodyPr>
          <a:lstStyle/>
          <a:p>
            <a:pPr algn="ctr" defTabSz="488950">
              <a:spcBef>
                <a:spcPct val="0"/>
              </a:spcBef>
            </a:pPr>
            <a:r>
              <a:rPr lang="de-DE" sz="2800" b="1" i="1" dirty="0">
                <a:solidFill>
                  <a:schemeClr val="bg1"/>
                </a:solidFill>
                <a:latin typeface="+mj-lt"/>
                <a:ea typeface="Tahoma" pitchFamily="34" charset="0"/>
                <a:cs typeface="Tahoma" pitchFamily="34" charset="0"/>
              </a:rPr>
              <a:t>4</a:t>
            </a:r>
          </a:p>
        </p:txBody>
      </p:sp>
      <p:sp>
        <p:nvSpPr>
          <p:cNvPr id="22" name="Rechteck 30"/>
          <p:cNvSpPr/>
          <p:nvPr/>
        </p:nvSpPr>
        <p:spPr bwMode="gray">
          <a:xfrm>
            <a:off x="517846" y="2994629"/>
            <a:ext cx="4060306" cy="66188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lvl="0"/>
            <a:r>
              <a:rPr lang="de-DE" sz="1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Deckungspraxis NUMOV-Länder</a:t>
            </a:r>
          </a:p>
        </p:txBody>
      </p:sp>
      <p:sp>
        <p:nvSpPr>
          <p:cNvPr id="23" name="Rectangle 56"/>
          <p:cNvSpPr/>
          <p:nvPr/>
        </p:nvSpPr>
        <p:spPr bwMode="gray">
          <a:xfrm>
            <a:off x="323528" y="3052184"/>
            <a:ext cx="360294" cy="546771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200" tIns="79200" rIns="79200" bIns="237621" numCol="1" spcCol="1270" anchor="ctr" anchorCtr="0">
            <a:noAutofit/>
          </a:bodyPr>
          <a:lstStyle/>
          <a:p>
            <a:pPr algn="ctr" defTabSz="488950">
              <a:spcBef>
                <a:spcPts val="600"/>
              </a:spcBef>
            </a:pPr>
            <a:r>
              <a:rPr lang="de-DE" sz="2800" b="1" i="1" dirty="0">
                <a:solidFill>
                  <a:schemeClr val="bg1"/>
                </a:solidFill>
                <a:latin typeface="+mj-lt"/>
                <a:ea typeface="Tahoma" pitchFamily="34" charset="0"/>
                <a:cs typeface="Tahoma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799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Auslandsinvestitionen und Absicherung politischer Risiken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0"/>
          </p:nvPr>
        </p:nvSpPr>
        <p:spPr>
          <a:noFill/>
        </p:spPr>
        <p:txBody>
          <a:bodyPr>
            <a:normAutofit fontScale="85000" lnSpcReduction="10000"/>
          </a:bodyPr>
          <a:lstStyle/>
          <a:p>
            <a:r>
              <a:rPr lang="de-DE" dirty="0"/>
              <a:t>Was sind die Motive für Auslandsinvestitionen und für die Absicherung durch Investitionsgarantien?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499" name="Text Box 43"/>
          <p:cNvSpPr txBox="1">
            <a:spLocks noChangeArrowheads="1"/>
          </p:cNvSpPr>
          <p:nvPr/>
        </p:nvSpPr>
        <p:spPr bwMode="auto">
          <a:xfrm>
            <a:off x="3454242" y="1691767"/>
            <a:ext cx="2376960" cy="5539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de-DE" sz="1000" b="1" cap="all" spc="5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Politische und Wirtschaftliche Hemmnisse für Auslandsinvestitionen</a:t>
            </a:r>
          </a:p>
        </p:txBody>
      </p:sp>
      <p:sp>
        <p:nvSpPr>
          <p:cNvPr id="500" name="Text Box 43"/>
          <p:cNvSpPr txBox="1">
            <a:spLocks noChangeArrowheads="1"/>
          </p:cNvSpPr>
          <p:nvPr/>
        </p:nvSpPr>
        <p:spPr bwMode="auto">
          <a:xfrm>
            <a:off x="358637" y="1691767"/>
            <a:ext cx="2520626" cy="5539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de-DE" sz="1000" b="1" cap="all" spc="5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Motive Für </a:t>
            </a:r>
            <a:r>
              <a:rPr lang="de-DE" sz="1000" b="1" cap="all" spc="50" dirty="0" err="1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auslandsinvestitionen</a:t>
            </a:r>
            <a:endParaRPr lang="de-DE" sz="1000" b="1" cap="all" spc="5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400"/>
              </a:spcAft>
            </a:pPr>
            <a:endParaRPr lang="en-US" sz="1000" spc="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33" name="Group 532"/>
          <p:cNvGrpSpPr>
            <a:grpSpLocks noChangeAspect="1"/>
          </p:cNvGrpSpPr>
          <p:nvPr/>
        </p:nvGrpSpPr>
        <p:grpSpPr>
          <a:xfrm>
            <a:off x="3327341" y="3087646"/>
            <a:ext cx="547177" cy="540000"/>
            <a:chOff x="267423" y="3095707"/>
            <a:chExt cx="724002" cy="714508"/>
          </a:xfrm>
        </p:grpSpPr>
        <p:sp>
          <p:nvSpPr>
            <p:cNvPr id="506" name="Teardrop 87"/>
            <p:cNvSpPr/>
            <p:nvPr/>
          </p:nvSpPr>
          <p:spPr bwMode="ltGray">
            <a:xfrm rot="2700000">
              <a:off x="272170" y="3090960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07" name="Oval 88"/>
            <p:cNvSpPr/>
            <p:nvPr/>
          </p:nvSpPr>
          <p:spPr bwMode="ltGray">
            <a:xfrm>
              <a:off x="323424" y="314696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09" name="Freeform 4903"/>
            <p:cNvSpPr>
              <a:spLocks noEditPoints="1"/>
            </p:cNvSpPr>
            <p:nvPr/>
          </p:nvSpPr>
          <p:spPr bwMode="auto">
            <a:xfrm>
              <a:off x="446079" y="3277781"/>
              <a:ext cx="366688" cy="323427"/>
            </a:xfrm>
            <a:custGeom>
              <a:avLst/>
              <a:gdLst>
                <a:gd name="T0" fmla="*/ 36 w 356"/>
                <a:gd name="T1" fmla="*/ 242 h 314"/>
                <a:gd name="T2" fmla="*/ 34 w 356"/>
                <a:gd name="T3" fmla="*/ 104 h 314"/>
                <a:gd name="T4" fmla="*/ 44 w 356"/>
                <a:gd name="T5" fmla="*/ 94 h 314"/>
                <a:gd name="T6" fmla="*/ 72 w 356"/>
                <a:gd name="T7" fmla="*/ 98 h 314"/>
                <a:gd name="T8" fmla="*/ 76 w 356"/>
                <a:gd name="T9" fmla="*/ 236 h 314"/>
                <a:gd name="T10" fmla="*/ 66 w 356"/>
                <a:gd name="T11" fmla="*/ 246 h 314"/>
                <a:gd name="T12" fmla="*/ 32 w 356"/>
                <a:gd name="T13" fmla="*/ 274 h 314"/>
                <a:gd name="T14" fmla="*/ 316 w 356"/>
                <a:gd name="T15" fmla="*/ 280 h 314"/>
                <a:gd name="T16" fmla="*/ 324 w 356"/>
                <a:gd name="T17" fmla="*/ 274 h 314"/>
                <a:gd name="T18" fmla="*/ 322 w 356"/>
                <a:gd name="T19" fmla="*/ 262 h 314"/>
                <a:gd name="T20" fmla="*/ 40 w 356"/>
                <a:gd name="T21" fmla="*/ 260 h 314"/>
                <a:gd name="T22" fmla="*/ 30 w 356"/>
                <a:gd name="T23" fmla="*/ 270 h 314"/>
                <a:gd name="T24" fmla="*/ 152 w 356"/>
                <a:gd name="T25" fmla="*/ 244 h 314"/>
                <a:gd name="T26" fmla="*/ 158 w 356"/>
                <a:gd name="T27" fmla="*/ 104 h 314"/>
                <a:gd name="T28" fmla="*/ 152 w 356"/>
                <a:gd name="T29" fmla="*/ 96 h 314"/>
                <a:gd name="T30" fmla="*/ 122 w 356"/>
                <a:gd name="T31" fmla="*/ 96 h 314"/>
                <a:gd name="T32" fmla="*/ 116 w 356"/>
                <a:gd name="T33" fmla="*/ 236 h 314"/>
                <a:gd name="T34" fmla="*/ 122 w 356"/>
                <a:gd name="T35" fmla="*/ 244 h 314"/>
                <a:gd name="T36" fmla="*/ 6 w 356"/>
                <a:gd name="T37" fmla="*/ 72 h 314"/>
                <a:gd name="T38" fmla="*/ 12 w 356"/>
                <a:gd name="T39" fmla="*/ 60 h 314"/>
                <a:gd name="T40" fmla="*/ 174 w 356"/>
                <a:gd name="T41" fmla="*/ 0 h 314"/>
                <a:gd name="T42" fmla="*/ 176 w 356"/>
                <a:gd name="T43" fmla="*/ 0 h 314"/>
                <a:gd name="T44" fmla="*/ 180 w 356"/>
                <a:gd name="T45" fmla="*/ 0 h 314"/>
                <a:gd name="T46" fmla="*/ 182 w 356"/>
                <a:gd name="T47" fmla="*/ 0 h 314"/>
                <a:gd name="T48" fmla="*/ 342 w 356"/>
                <a:gd name="T49" fmla="*/ 60 h 314"/>
                <a:gd name="T50" fmla="*/ 350 w 356"/>
                <a:gd name="T51" fmla="*/ 74 h 314"/>
                <a:gd name="T52" fmla="*/ 340 w 356"/>
                <a:gd name="T53" fmla="*/ 80 h 314"/>
                <a:gd name="T54" fmla="*/ 16 w 356"/>
                <a:gd name="T55" fmla="*/ 80 h 314"/>
                <a:gd name="T56" fmla="*/ 8 w 356"/>
                <a:gd name="T57" fmla="*/ 74 h 314"/>
                <a:gd name="T58" fmla="*/ 160 w 356"/>
                <a:gd name="T59" fmla="*/ 42 h 314"/>
                <a:gd name="T60" fmla="*/ 178 w 356"/>
                <a:gd name="T61" fmla="*/ 60 h 314"/>
                <a:gd name="T62" fmla="*/ 194 w 356"/>
                <a:gd name="T63" fmla="*/ 50 h 314"/>
                <a:gd name="T64" fmla="*/ 190 w 356"/>
                <a:gd name="T65" fmla="*/ 30 h 314"/>
                <a:gd name="T66" fmla="*/ 170 w 356"/>
                <a:gd name="T67" fmla="*/ 26 h 314"/>
                <a:gd name="T68" fmla="*/ 160 w 356"/>
                <a:gd name="T69" fmla="*/ 42 h 314"/>
                <a:gd name="T70" fmla="*/ 6 w 356"/>
                <a:gd name="T71" fmla="*/ 294 h 314"/>
                <a:gd name="T72" fmla="*/ 0 w 356"/>
                <a:gd name="T73" fmla="*/ 304 h 314"/>
                <a:gd name="T74" fmla="*/ 10 w 356"/>
                <a:gd name="T75" fmla="*/ 314 h 314"/>
                <a:gd name="T76" fmla="*/ 352 w 356"/>
                <a:gd name="T77" fmla="*/ 312 h 314"/>
                <a:gd name="T78" fmla="*/ 354 w 356"/>
                <a:gd name="T79" fmla="*/ 300 h 314"/>
                <a:gd name="T80" fmla="*/ 346 w 356"/>
                <a:gd name="T81" fmla="*/ 294 h 314"/>
                <a:gd name="T82" fmla="*/ 238 w 356"/>
                <a:gd name="T83" fmla="*/ 242 h 314"/>
                <a:gd name="T84" fmla="*/ 240 w 356"/>
                <a:gd name="T85" fmla="*/ 104 h 314"/>
                <a:gd name="T86" fmla="*/ 230 w 356"/>
                <a:gd name="T87" fmla="*/ 94 h 314"/>
                <a:gd name="T88" fmla="*/ 200 w 356"/>
                <a:gd name="T89" fmla="*/ 98 h 314"/>
                <a:gd name="T90" fmla="*/ 198 w 356"/>
                <a:gd name="T91" fmla="*/ 236 h 314"/>
                <a:gd name="T92" fmla="*/ 208 w 356"/>
                <a:gd name="T93" fmla="*/ 246 h 314"/>
                <a:gd name="T94" fmla="*/ 316 w 356"/>
                <a:gd name="T95" fmla="*/ 244 h 314"/>
                <a:gd name="T96" fmla="*/ 322 w 356"/>
                <a:gd name="T97" fmla="*/ 104 h 314"/>
                <a:gd name="T98" fmla="*/ 316 w 356"/>
                <a:gd name="T99" fmla="*/ 96 h 314"/>
                <a:gd name="T100" fmla="*/ 286 w 356"/>
                <a:gd name="T101" fmla="*/ 96 h 314"/>
                <a:gd name="T102" fmla="*/ 280 w 356"/>
                <a:gd name="T103" fmla="*/ 236 h 314"/>
                <a:gd name="T104" fmla="*/ 286 w 356"/>
                <a:gd name="T105" fmla="*/ 24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6" h="314">
                  <a:moveTo>
                    <a:pt x="44" y="246"/>
                  </a:moveTo>
                  <a:lnTo>
                    <a:pt x="44" y="246"/>
                  </a:lnTo>
                  <a:lnTo>
                    <a:pt x="40" y="244"/>
                  </a:lnTo>
                  <a:lnTo>
                    <a:pt x="36" y="242"/>
                  </a:lnTo>
                  <a:lnTo>
                    <a:pt x="34" y="240"/>
                  </a:lnTo>
                  <a:lnTo>
                    <a:pt x="34" y="236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4" y="9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70" y="96"/>
                  </a:lnTo>
                  <a:lnTo>
                    <a:pt x="72" y="98"/>
                  </a:lnTo>
                  <a:lnTo>
                    <a:pt x="76" y="100"/>
                  </a:lnTo>
                  <a:lnTo>
                    <a:pt x="76" y="104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40"/>
                  </a:lnTo>
                  <a:lnTo>
                    <a:pt x="72" y="242"/>
                  </a:lnTo>
                  <a:lnTo>
                    <a:pt x="70" y="244"/>
                  </a:lnTo>
                  <a:lnTo>
                    <a:pt x="66" y="246"/>
                  </a:lnTo>
                  <a:lnTo>
                    <a:pt x="44" y="246"/>
                  </a:lnTo>
                  <a:close/>
                  <a:moveTo>
                    <a:pt x="30" y="270"/>
                  </a:moveTo>
                  <a:lnTo>
                    <a:pt x="30" y="270"/>
                  </a:lnTo>
                  <a:lnTo>
                    <a:pt x="32" y="274"/>
                  </a:lnTo>
                  <a:lnTo>
                    <a:pt x="34" y="276"/>
                  </a:lnTo>
                  <a:lnTo>
                    <a:pt x="36" y="278"/>
                  </a:lnTo>
                  <a:lnTo>
                    <a:pt x="40" y="280"/>
                  </a:lnTo>
                  <a:lnTo>
                    <a:pt x="316" y="280"/>
                  </a:lnTo>
                  <a:lnTo>
                    <a:pt x="316" y="280"/>
                  </a:lnTo>
                  <a:lnTo>
                    <a:pt x="320" y="278"/>
                  </a:lnTo>
                  <a:lnTo>
                    <a:pt x="322" y="276"/>
                  </a:lnTo>
                  <a:lnTo>
                    <a:pt x="324" y="274"/>
                  </a:lnTo>
                  <a:lnTo>
                    <a:pt x="326" y="270"/>
                  </a:lnTo>
                  <a:lnTo>
                    <a:pt x="326" y="270"/>
                  </a:lnTo>
                  <a:lnTo>
                    <a:pt x="324" y="266"/>
                  </a:lnTo>
                  <a:lnTo>
                    <a:pt x="322" y="262"/>
                  </a:lnTo>
                  <a:lnTo>
                    <a:pt x="320" y="260"/>
                  </a:lnTo>
                  <a:lnTo>
                    <a:pt x="316" y="260"/>
                  </a:lnTo>
                  <a:lnTo>
                    <a:pt x="40" y="260"/>
                  </a:lnTo>
                  <a:lnTo>
                    <a:pt x="40" y="260"/>
                  </a:lnTo>
                  <a:lnTo>
                    <a:pt x="36" y="260"/>
                  </a:lnTo>
                  <a:lnTo>
                    <a:pt x="34" y="262"/>
                  </a:lnTo>
                  <a:lnTo>
                    <a:pt x="32" y="266"/>
                  </a:lnTo>
                  <a:lnTo>
                    <a:pt x="30" y="270"/>
                  </a:lnTo>
                  <a:lnTo>
                    <a:pt x="30" y="270"/>
                  </a:lnTo>
                  <a:close/>
                  <a:moveTo>
                    <a:pt x="148" y="246"/>
                  </a:moveTo>
                  <a:lnTo>
                    <a:pt x="148" y="246"/>
                  </a:lnTo>
                  <a:lnTo>
                    <a:pt x="152" y="244"/>
                  </a:lnTo>
                  <a:lnTo>
                    <a:pt x="156" y="242"/>
                  </a:lnTo>
                  <a:lnTo>
                    <a:pt x="158" y="240"/>
                  </a:lnTo>
                  <a:lnTo>
                    <a:pt x="158" y="236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0"/>
                  </a:lnTo>
                  <a:lnTo>
                    <a:pt x="156" y="98"/>
                  </a:lnTo>
                  <a:lnTo>
                    <a:pt x="152" y="96"/>
                  </a:lnTo>
                  <a:lnTo>
                    <a:pt x="148" y="94"/>
                  </a:lnTo>
                  <a:lnTo>
                    <a:pt x="126" y="94"/>
                  </a:lnTo>
                  <a:lnTo>
                    <a:pt x="126" y="94"/>
                  </a:lnTo>
                  <a:lnTo>
                    <a:pt x="122" y="96"/>
                  </a:lnTo>
                  <a:lnTo>
                    <a:pt x="118" y="98"/>
                  </a:lnTo>
                  <a:lnTo>
                    <a:pt x="116" y="100"/>
                  </a:lnTo>
                  <a:lnTo>
                    <a:pt x="116" y="104"/>
                  </a:lnTo>
                  <a:lnTo>
                    <a:pt x="116" y="236"/>
                  </a:lnTo>
                  <a:lnTo>
                    <a:pt x="116" y="236"/>
                  </a:lnTo>
                  <a:lnTo>
                    <a:pt x="116" y="240"/>
                  </a:lnTo>
                  <a:lnTo>
                    <a:pt x="118" y="242"/>
                  </a:lnTo>
                  <a:lnTo>
                    <a:pt x="122" y="244"/>
                  </a:lnTo>
                  <a:lnTo>
                    <a:pt x="126" y="246"/>
                  </a:lnTo>
                  <a:lnTo>
                    <a:pt x="148" y="246"/>
                  </a:lnTo>
                  <a:close/>
                  <a:moveTo>
                    <a:pt x="6" y="72"/>
                  </a:moveTo>
                  <a:lnTo>
                    <a:pt x="6" y="72"/>
                  </a:lnTo>
                  <a:lnTo>
                    <a:pt x="6" y="68"/>
                  </a:lnTo>
                  <a:lnTo>
                    <a:pt x="8" y="64"/>
                  </a:lnTo>
                  <a:lnTo>
                    <a:pt x="10" y="62"/>
                  </a:lnTo>
                  <a:lnTo>
                    <a:pt x="12" y="6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342" y="60"/>
                  </a:lnTo>
                  <a:lnTo>
                    <a:pt x="342" y="60"/>
                  </a:lnTo>
                  <a:lnTo>
                    <a:pt x="348" y="64"/>
                  </a:lnTo>
                  <a:lnTo>
                    <a:pt x="350" y="70"/>
                  </a:lnTo>
                  <a:lnTo>
                    <a:pt x="350" y="70"/>
                  </a:lnTo>
                  <a:lnTo>
                    <a:pt x="350" y="74"/>
                  </a:lnTo>
                  <a:lnTo>
                    <a:pt x="346" y="76"/>
                  </a:lnTo>
                  <a:lnTo>
                    <a:pt x="344" y="80"/>
                  </a:lnTo>
                  <a:lnTo>
                    <a:pt x="340" y="80"/>
                  </a:lnTo>
                  <a:lnTo>
                    <a:pt x="340" y="80"/>
                  </a:lnTo>
                  <a:lnTo>
                    <a:pt x="340" y="80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6" y="72"/>
                  </a:lnTo>
                  <a:lnTo>
                    <a:pt x="6" y="72"/>
                  </a:lnTo>
                  <a:close/>
                  <a:moveTo>
                    <a:pt x="160" y="42"/>
                  </a:moveTo>
                  <a:lnTo>
                    <a:pt x="160" y="42"/>
                  </a:lnTo>
                  <a:lnTo>
                    <a:pt x="162" y="50"/>
                  </a:lnTo>
                  <a:lnTo>
                    <a:pt x="166" y="54"/>
                  </a:lnTo>
                  <a:lnTo>
                    <a:pt x="170" y="58"/>
                  </a:lnTo>
                  <a:lnTo>
                    <a:pt x="178" y="60"/>
                  </a:lnTo>
                  <a:lnTo>
                    <a:pt x="178" y="60"/>
                  </a:lnTo>
                  <a:lnTo>
                    <a:pt x="184" y="58"/>
                  </a:lnTo>
                  <a:lnTo>
                    <a:pt x="190" y="54"/>
                  </a:lnTo>
                  <a:lnTo>
                    <a:pt x="194" y="50"/>
                  </a:lnTo>
                  <a:lnTo>
                    <a:pt x="196" y="42"/>
                  </a:lnTo>
                  <a:lnTo>
                    <a:pt x="196" y="42"/>
                  </a:lnTo>
                  <a:lnTo>
                    <a:pt x="194" y="36"/>
                  </a:lnTo>
                  <a:lnTo>
                    <a:pt x="190" y="30"/>
                  </a:lnTo>
                  <a:lnTo>
                    <a:pt x="184" y="26"/>
                  </a:lnTo>
                  <a:lnTo>
                    <a:pt x="178" y="24"/>
                  </a:lnTo>
                  <a:lnTo>
                    <a:pt x="178" y="24"/>
                  </a:lnTo>
                  <a:lnTo>
                    <a:pt x="170" y="26"/>
                  </a:lnTo>
                  <a:lnTo>
                    <a:pt x="166" y="30"/>
                  </a:lnTo>
                  <a:lnTo>
                    <a:pt x="162" y="36"/>
                  </a:lnTo>
                  <a:lnTo>
                    <a:pt x="160" y="42"/>
                  </a:lnTo>
                  <a:lnTo>
                    <a:pt x="160" y="42"/>
                  </a:lnTo>
                  <a:close/>
                  <a:moveTo>
                    <a:pt x="346" y="294"/>
                  </a:moveTo>
                  <a:lnTo>
                    <a:pt x="10" y="294"/>
                  </a:lnTo>
                  <a:lnTo>
                    <a:pt x="10" y="294"/>
                  </a:lnTo>
                  <a:lnTo>
                    <a:pt x="6" y="294"/>
                  </a:lnTo>
                  <a:lnTo>
                    <a:pt x="4" y="298"/>
                  </a:lnTo>
                  <a:lnTo>
                    <a:pt x="2" y="300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2" y="308"/>
                  </a:lnTo>
                  <a:lnTo>
                    <a:pt x="4" y="312"/>
                  </a:lnTo>
                  <a:lnTo>
                    <a:pt x="6" y="314"/>
                  </a:lnTo>
                  <a:lnTo>
                    <a:pt x="10" y="314"/>
                  </a:lnTo>
                  <a:lnTo>
                    <a:pt x="346" y="314"/>
                  </a:lnTo>
                  <a:lnTo>
                    <a:pt x="346" y="314"/>
                  </a:lnTo>
                  <a:lnTo>
                    <a:pt x="350" y="314"/>
                  </a:lnTo>
                  <a:lnTo>
                    <a:pt x="352" y="312"/>
                  </a:lnTo>
                  <a:lnTo>
                    <a:pt x="354" y="308"/>
                  </a:lnTo>
                  <a:lnTo>
                    <a:pt x="356" y="304"/>
                  </a:lnTo>
                  <a:lnTo>
                    <a:pt x="356" y="304"/>
                  </a:lnTo>
                  <a:lnTo>
                    <a:pt x="354" y="300"/>
                  </a:lnTo>
                  <a:lnTo>
                    <a:pt x="352" y="298"/>
                  </a:lnTo>
                  <a:lnTo>
                    <a:pt x="350" y="294"/>
                  </a:lnTo>
                  <a:lnTo>
                    <a:pt x="346" y="294"/>
                  </a:lnTo>
                  <a:lnTo>
                    <a:pt x="346" y="294"/>
                  </a:lnTo>
                  <a:close/>
                  <a:moveTo>
                    <a:pt x="230" y="246"/>
                  </a:moveTo>
                  <a:lnTo>
                    <a:pt x="230" y="246"/>
                  </a:lnTo>
                  <a:lnTo>
                    <a:pt x="234" y="244"/>
                  </a:lnTo>
                  <a:lnTo>
                    <a:pt x="238" y="242"/>
                  </a:lnTo>
                  <a:lnTo>
                    <a:pt x="240" y="240"/>
                  </a:lnTo>
                  <a:lnTo>
                    <a:pt x="240" y="236"/>
                  </a:lnTo>
                  <a:lnTo>
                    <a:pt x="240" y="104"/>
                  </a:lnTo>
                  <a:lnTo>
                    <a:pt x="240" y="104"/>
                  </a:lnTo>
                  <a:lnTo>
                    <a:pt x="240" y="100"/>
                  </a:lnTo>
                  <a:lnTo>
                    <a:pt x="238" y="98"/>
                  </a:lnTo>
                  <a:lnTo>
                    <a:pt x="234" y="96"/>
                  </a:lnTo>
                  <a:lnTo>
                    <a:pt x="230" y="94"/>
                  </a:lnTo>
                  <a:lnTo>
                    <a:pt x="208" y="94"/>
                  </a:lnTo>
                  <a:lnTo>
                    <a:pt x="208" y="94"/>
                  </a:lnTo>
                  <a:lnTo>
                    <a:pt x="204" y="96"/>
                  </a:lnTo>
                  <a:lnTo>
                    <a:pt x="200" y="98"/>
                  </a:lnTo>
                  <a:lnTo>
                    <a:pt x="198" y="100"/>
                  </a:lnTo>
                  <a:lnTo>
                    <a:pt x="198" y="104"/>
                  </a:lnTo>
                  <a:lnTo>
                    <a:pt x="198" y="236"/>
                  </a:lnTo>
                  <a:lnTo>
                    <a:pt x="198" y="236"/>
                  </a:lnTo>
                  <a:lnTo>
                    <a:pt x="198" y="240"/>
                  </a:lnTo>
                  <a:lnTo>
                    <a:pt x="200" y="242"/>
                  </a:lnTo>
                  <a:lnTo>
                    <a:pt x="204" y="244"/>
                  </a:lnTo>
                  <a:lnTo>
                    <a:pt x="208" y="246"/>
                  </a:lnTo>
                  <a:lnTo>
                    <a:pt x="230" y="246"/>
                  </a:lnTo>
                  <a:close/>
                  <a:moveTo>
                    <a:pt x="312" y="246"/>
                  </a:moveTo>
                  <a:lnTo>
                    <a:pt x="312" y="246"/>
                  </a:lnTo>
                  <a:lnTo>
                    <a:pt x="316" y="244"/>
                  </a:lnTo>
                  <a:lnTo>
                    <a:pt x="320" y="242"/>
                  </a:lnTo>
                  <a:lnTo>
                    <a:pt x="322" y="240"/>
                  </a:lnTo>
                  <a:lnTo>
                    <a:pt x="322" y="236"/>
                  </a:lnTo>
                  <a:lnTo>
                    <a:pt x="322" y="104"/>
                  </a:lnTo>
                  <a:lnTo>
                    <a:pt x="322" y="104"/>
                  </a:lnTo>
                  <a:lnTo>
                    <a:pt x="322" y="100"/>
                  </a:lnTo>
                  <a:lnTo>
                    <a:pt x="320" y="98"/>
                  </a:lnTo>
                  <a:lnTo>
                    <a:pt x="316" y="96"/>
                  </a:lnTo>
                  <a:lnTo>
                    <a:pt x="312" y="94"/>
                  </a:lnTo>
                  <a:lnTo>
                    <a:pt x="290" y="94"/>
                  </a:lnTo>
                  <a:lnTo>
                    <a:pt x="290" y="94"/>
                  </a:lnTo>
                  <a:lnTo>
                    <a:pt x="286" y="96"/>
                  </a:lnTo>
                  <a:lnTo>
                    <a:pt x="284" y="98"/>
                  </a:lnTo>
                  <a:lnTo>
                    <a:pt x="280" y="100"/>
                  </a:lnTo>
                  <a:lnTo>
                    <a:pt x="280" y="104"/>
                  </a:lnTo>
                  <a:lnTo>
                    <a:pt x="280" y="236"/>
                  </a:lnTo>
                  <a:lnTo>
                    <a:pt x="280" y="236"/>
                  </a:lnTo>
                  <a:lnTo>
                    <a:pt x="280" y="240"/>
                  </a:lnTo>
                  <a:lnTo>
                    <a:pt x="284" y="242"/>
                  </a:lnTo>
                  <a:lnTo>
                    <a:pt x="286" y="244"/>
                  </a:lnTo>
                  <a:lnTo>
                    <a:pt x="290" y="246"/>
                  </a:lnTo>
                  <a:lnTo>
                    <a:pt x="312" y="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endParaRPr lang="de-DE" sz="1539" dirty="0"/>
            </a:p>
          </p:txBody>
        </p:sp>
      </p:grpSp>
      <p:grpSp>
        <p:nvGrpSpPr>
          <p:cNvPr id="534" name="Group 533"/>
          <p:cNvGrpSpPr>
            <a:grpSpLocks noChangeAspect="1"/>
          </p:cNvGrpSpPr>
          <p:nvPr/>
        </p:nvGrpSpPr>
        <p:grpSpPr>
          <a:xfrm>
            <a:off x="3327341" y="3769664"/>
            <a:ext cx="547177" cy="540000"/>
            <a:chOff x="266724" y="4115527"/>
            <a:chExt cx="724002" cy="714508"/>
          </a:xfrm>
        </p:grpSpPr>
        <p:sp>
          <p:nvSpPr>
            <p:cNvPr id="511" name="Teardrop 93"/>
            <p:cNvSpPr/>
            <p:nvPr/>
          </p:nvSpPr>
          <p:spPr bwMode="ltGray">
            <a:xfrm rot="2700000">
              <a:off x="271471" y="4110780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12" name="Oval 94"/>
            <p:cNvSpPr/>
            <p:nvPr/>
          </p:nvSpPr>
          <p:spPr bwMode="ltGray">
            <a:xfrm>
              <a:off x="323424" y="4173828"/>
              <a:ext cx="612000" cy="612000"/>
            </a:xfrm>
            <a:prstGeom prst="ellipse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14" name="Freeform 4932"/>
            <p:cNvSpPr>
              <a:spLocks noEditPoints="1"/>
            </p:cNvSpPr>
            <p:nvPr/>
          </p:nvSpPr>
          <p:spPr bwMode="auto">
            <a:xfrm>
              <a:off x="428915" y="4297601"/>
              <a:ext cx="364628" cy="323427"/>
            </a:xfrm>
            <a:custGeom>
              <a:avLst/>
              <a:gdLst>
                <a:gd name="T0" fmla="*/ 300 w 354"/>
                <a:gd name="T1" fmla="*/ 48 h 314"/>
                <a:gd name="T2" fmla="*/ 286 w 354"/>
                <a:gd name="T3" fmla="*/ 14 h 314"/>
                <a:gd name="T4" fmla="*/ 286 w 354"/>
                <a:gd name="T5" fmla="*/ 4 h 314"/>
                <a:gd name="T6" fmla="*/ 276 w 354"/>
                <a:gd name="T7" fmla="*/ 0 h 314"/>
                <a:gd name="T8" fmla="*/ 258 w 354"/>
                <a:gd name="T9" fmla="*/ 10 h 314"/>
                <a:gd name="T10" fmla="*/ 232 w 354"/>
                <a:gd name="T11" fmla="*/ 54 h 314"/>
                <a:gd name="T12" fmla="*/ 172 w 354"/>
                <a:gd name="T13" fmla="*/ 16 h 314"/>
                <a:gd name="T14" fmla="*/ 90 w 354"/>
                <a:gd name="T15" fmla="*/ 42 h 314"/>
                <a:gd name="T16" fmla="*/ 88 w 354"/>
                <a:gd name="T17" fmla="*/ 34 h 314"/>
                <a:gd name="T18" fmla="*/ 48 w 354"/>
                <a:gd name="T19" fmla="*/ 32 h 314"/>
                <a:gd name="T20" fmla="*/ 40 w 354"/>
                <a:gd name="T21" fmla="*/ 34 h 314"/>
                <a:gd name="T22" fmla="*/ 38 w 354"/>
                <a:gd name="T23" fmla="*/ 104 h 314"/>
                <a:gd name="T24" fmla="*/ 0 w 354"/>
                <a:gd name="T25" fmla="*/ 132 h 314"/>
                <a:gd name="T26" fmla="*/ 4 w 354"/>
                <a:gd name="T27" fmla="*/ 144 h 314"/>
                <a:gd name="T28" fmla="*/ 38 w 354"/>
                <a:gd name="T29" fmla="*/ 298 h 314"/>
                <a:gd name="T30" fmla="*/ 42 w 354"/>
                <a:gd name="T31" fmla="*/ 310 h 314"/>
                <a:gd name="T32" fmla="*/ 290 w 354"/>
                <a:gd name="T33" fmla="*/ 314 h 314"/>
                <a:gd name="T34" fmla="*/ 302 w 354"/>
                <a:gd name="T35" fmla="*/ 310 h 314"/>
                <a:gd name="T36" fmla="*/ 306 w 354"/>
                <a:gd name="T37" fmla="*/ 242 h 314"/>
                <a:gd name="T38" fmla="*/ 330 w 354"/>
                <a:gd name="T39" fmla="*/ 222 h 314"/>
                <a:gd name="T40" fmla="*/ 348 w 354"/>
                <a:gd name="T41" fmla="*/ 192 h 314"/>
                <a:gd name="T42" fmla="*/ 354 w 354"/>
                <a:gd name="T43" fmla="*/ 166 h 314"/>
                <a:gd name="T44" fmla="*/ 348 w 354"/>
                <a:gd name="T45" fmla="*/ 124 h 314"/>
                <a:gd name="T46" fmla="*/ 306 w 354"/>
                <a:gd name="T47" fmla="*/ 56 h 314"/>
                <a:gd name="T48" fmla="*/ 248 w 354"/>
                <a:gd name="T49" fmla="*/ 270 h 314"/>
                <a:gd name="T50" fmla="*/ 194 w 354"/>
                <a:gd name="T51" fmla="*/ 224 h 314"/>
                <a:gd name="T52" fmla="*/ 166 w 354"/>
                <a:gd name="T53" fmla="*/ 196 h 314"/>
                <a:gd name="T54" fmla="*/ 158 w 354"/>
                <a:gd name="T55" fmla="*/ 168 h 314"/>
                <a:gd name="T56" fmla="*/ 160 w 354"/>
                <a:gd name="T57" fmla="*/ 148 h 314"/>
                <a:gd name="T58" fmla="*/ 180 w 354"/>
                <a:gd name="T59" fmla="*/ 100 h 314"/>
                <a:gd name="T60" fmla="*/ 206 w 354"/>
                <a:gd name="T61" fmla="*/ 76 h 314"/>
                <a:gd name="T62" fmla="*/ 200 w 354"/>
                <a:gd name="T63" fmla="*/ 94 h 314"/>
                <a:gd name="T64" fmla="*/ 204 w 354"/>
                <a:gd name="T65" fmla="*/ 116 h 314"/>
                <a:gd name="T66" fmla="*/ 214 w 354"/>
                <a:gd name="T67" fmla="*/ 126 h 314"/>
                <a:gd name="T68" fmla="*/ 234 w 354"/>
                <a:gd name="T69" fmla="*/ 124 h 314"/>
                <a:gd name="T70" fmla="*/ 244 w 354"/>
                <a:gd name="T71" fmla="*/ 102 h 314"/>
                <a:gd name="T72" fmla="*/ 242 w 354"/>
                <a:gd name="T73" fmla="*/ 80 h 314"/>
                <a:gd name="T74" fmla="*/ 248 w 354"/>
                <a:gd name="T75" fmla="*/ 46 h 314"/>
                <a:gd name="T76" fmla="*/ 268 w 354"/>
                <a:gd name="T77" fmla="*/ 18 h 314"/>
                <a:gd name="T78" fmla="*/ 272 w 354"/>
                <a:gd name="T79" fmla="*/ 46 h 314"/>
                <a:gd name="T80" fmla="*/ 284 w 354"/>
                <a:gd name="T81" fmla="*/ 66 h 314"/>
                <a:gd name="T82" fmla="*/ 316 w 354"/>
                <a:gd name="T83" fmla="*/ 128 h 314"/>
                <a:gd name="T84" fmla="*/ 324 w 354"/>
                <a:gd name="T85" fmla="*/ 172 h 314"/>
                <a:gd name="T86" fmla="*/ 316 w 354"/>
                <a:gd name="T87" fmla="*/ 208 h 314"/>
                <a:gd name="T88" fmla="*/ 274 w 354"/>
                <a:gd name="T89" fmla="*/ 248 h 314"/>
                <a:gd name="T90" fmla="*/ 248 w 354"/>
                <a:gd name="T91" fmla="*/ 270 h 314"/>
                <a:gd name="T92" fmla="*/ 210 w 354"/>
                <a:gd name="T93" fmla="*/ 162 h 314"/>
                <a:gd name="T94" fmla="*/ 230 w 354"/>
                <a:gd name="T95" fmla="*/ 186 h 314"/>
                <a:gd name="T96" fmla="*/ 248 w 354"/>
                <a:gd name="T97" fmla="*/ 184 h 314"/>
                <a:gd name="T98" fmla="*/ 270 w 354"/>
                <a:gd name="T99" fmla="*/ 158 h 314"/>
                <a:gd name="T100" fmla="*/ 272 w 354"/>
                <a:gd name="T101" fmla="*/ 120 h 314"/>
                <a:gd name="T102" fmla="*/ 286 w 354"/>
                <a:gd name="T103" fmla="*/ 148 h 314"/>
                <a:gd name="T104" fmla="*/ 288 w 354"/>
                <a:gd name="T105" fmla="*/ 182 h 314"/>
                <a:gd name="T106" fmla="*/ 278 w 354"/>
                <a:gd name="T107" fmla="*/ 208 h 314"/>
                <a:gd name="T108" fmla="*/ 242 w 354"/>
                <a:gd name="T109" fmla="*/ 236 h 314"/>
                <a:gd name="T110" fmla="*/ 228 w 354"/>
                <a:gd name="T111" fmla="*/ 226 h 314"/>
                <a:gd name="T112" fmla="*/ 208 w 354"/>
                <a:gd name="T113" fmla="*/ 188 h 314"/>
                <a:gd name="T114" fmla="*/ 208 w 354"/>
                <a:gd name="T115" fmla="*/ 1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4" h="314">
                  <a:moveTo>
                    <a:pt x="306" y="56"/>
                  </a:moveTo>
                  <a:lnTo>
                    <a:pt x="306" y="56"/>
                  </a:lnTo>
                  <a:lnTo>
                    <a:pt x="300" y="48"/>
                  </a:lnTo>
                  <a:lnTo>
                    <a:pt x="294" y="40"/>
                  </a:lnTo>
                  <a:lnTo>
                    <a:pt x="288" y="24"/>
                  </a:lnTo>
                  <a:lnTo>
                    <a:pt x="286" y="14"/>
                  </a:lnTo>
                  <a:lnTo>
                    <a:pt x="286" y="10"/>
                  </a:lnTo>
                  <a:lnTo>
                    <a:pt x="286" y="10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76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58" y="10"/>
                  </a:lnTo>
                  <a:lnTo>
                    <a:pt x="246" y="24"/>
                  </a:lnTo>
                  <a:lnTo>
                    <a:pt x="238" y="38"/>
                  </a:lnTo>
                  <a:lnTo>
                    <a:pt x="232" y="54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72" y="16"/>
                  </a:lnTo>
                  <a:lnTo>
                    <a:pt x="166" y="18"/>
                  </a:lnTo>
                  <a:lnTo>
                    <a:pt x="90" y="68"/>
                  </a:lnTo>
                  <a:lnTo>
                    <a:pt x="90" y="42"/>
                  </a:lnTo>
                  <a:lnTo>
                    <a:pt x="90" y="42"/>
                  </a:lnTo>
                  <a:lnTo>
                    <a:pt x="90" y="38"/>
                  </a:lnTo>
                  <a:lnTo>
                    <a:pt x="88" y="34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4" y="32"/>
                  </a:lnTo>
                  <a:lnTo>
                    <a:pt x="40" y="34"/>
                  </a:lnTo>
                  <a:lnTo>
                    <a:pt x="38" y="38"/>
                  </a:lnTo>
                  <a:lnTo>
                    <a:pt x="38" y="42"/>
                  </a:lnTo>
                  <a:lnTo>
                    <a:pt x="38" y="104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0" y="132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4" y="144"/>
                  </a:lnTo>
                  <a:lnTo>
                    <a:pt x="8" y="146"/>
                  </a:lnTo>
                  <a:lnTo>
                    <a:pt x="38" y="146"/>
                  </a:lnTo>
                  <a:lnTo>
                    <a:pt x="38" y="298"/>
                  </a:lnTo>
                  <a:lnTo>
                    <a:pt x="38" y="298"/>
                  </a:lnTo>
                  <a:lnTo>
                    <a:pt x="38" y="304"/>
                  </a:lnTo>
                  <a:lnTo>
                    <a:pt x="42" y="310"/>
                  </a:lnTo>
                  <a:lnTo>
                    <a:pt x="48" y="314"/>
                  </a:lnTo>
                  <a:lnTo>
                    <a:pt x="54" y="314"/>
                  </a:lnTo>
                  <a:lnTo>
                    <a:pt x="290" y="314"/>
                  </a:lnTo>
                  <a:lnTo>
                    <a:pt x="290" y="314"/>
                  </a:lnTo>
                  <a:lnTo>
                    <a:pt x="296" y="314"/>
                  </a:lnTo>
                  <a:lnTo>
                    <a:pt x="302" y="310"/>
                  </a:lnTo>
                  <a:lnTo>
                    <a:pt x="306" y="304"/>
                  </a:lnTo>
                  <a:lnTo>
                    <a:pt x="306" y="298"/>
                  </a:lnTo>
                  <a:lnTo>
                    <a:pt x="306" y="242"/>
                  </a:lnTo>
                  <a:lnTo>
                    <a:pt x="306" y="242"/>
                  </a:lnTo>
                  <a:lnTo>
                    <a:pt x="324" y="228"/>
                  </a:lnTo>
                  <a:lnTo>
                    <a:pt x="330" y="222"/>
                  </a:lnTo>
                  <a:lnTo>
                    <a:pt x="338" y="212"/>
                  </a:lnTo>
                  <a:lnTo>
                    <a:pt x="344" y="204"/>
                  </a:lnTo>
                  <a:lnTo>
                    <a:pt x="348" y="192"/>
                  </a:lnTo>
                  <a:lnTo>
                    <a:pt x="352" y="180"/>
                  </a:lnTo>
                  <a:lnTo>
                    <a:pt x="354" y="166"/>
                  </a:lnTo>
                  <a:lnTo>
                    <a:pt x="354" y="166"/>
                  </a:lnTo>
                  <a:lnTo>
                    <a:pt x="354" y="152"/>
                  </a:lnTo>
                  <a:lnTo>
                    <a:pt x="352" y="138"/>
                  </a:lnTo>
                  <a:lnTo>
                    <a:pt x="348" y="124"/>
                  </a:lnTo>
                  <a:lnTo>
                    <a:pt x="342" y="110"/>
                  </a:lnTo>
                  <a:lnTo>
                    <a:pt x="324" y="82"/>
                  </a:lnTo>
                  <a:lnTo>
                    <a:pt x="306" y="56"/>
                  </a:lnTo>
                  <a:lnTo>
                    <a:pt x="306" y="56"/>
                  </a:lnTo>
                  <a:close/>
                  <a:moveTo>
                    <a:pt x="248" y="270"/>
                  </a:moveTo>
                  <a:lnTo>
                    <a:pt x="248" y="270"/>
                  </a:lnTo>
                  <a:lnTo>
                    <a:pt x="236" y="256"/>
                  </a:lnTo>
                  <a:lnTo>
                    <a:pt x="222" y="244"/>
                  </a:lnTo>
                  <a:lnTo>
                    <a:pt x="194" y="224"/>
                  </a:lnTo>
                  <a:lnTo>
                    <a:pt x="180" y="214"/>
                  </a:lnTo>
                  <a:lnTo>
                    <a:pt x="170" y="202"/>
                  </a:lnTo>
                  <a:lnTo>
                    <a:pt x="166" y="196"/>
                  </a:lnTo>
                  <a:lnTo>
                    <a:pt x="162" y="188"/>
                  </a:lnTo>
                  <a:lnTo>
                    <a:pt x="160" y="178"/>
                  </a:lnTo>
                  <a:lnTo>
                    <a:pt x="158" y="168"/>
                  </a:lnTo>
                  <a:lnTo>
                    <a:pt x="158" y="168"/>
                  </a:lnTo>
                  <a:lnTo>
                    <a:pt x="158" y="158"/>
                  </a:lnTo>
                  <a:lnTo>
                    <a:pt x="160" y="148"/>
                  </a:lnTo>
                  <a:lnTo>
                    <a:pt x="164" y="130"/>
                  </a:lnTo>
                  <a:lnTo>
                    <a:pt x="172" y="114"/>
                  </a:lnTo>
                  <a:lnTo>
                    <a:pt x="180" y="100"/>
                  </a:lnTo>
                  <a:lnTo>
                    <a:pt x="190" y="90"/>
                  </a:lnTo>
                  <a:lnTo>
                    <a:pt x="198" y="82"/>
                  </a:lnTo>
                  <a:lnTo>
                    <a:pt x="206" y="76"/>
                  </a:lnTo>
                  <a:lnTo>
                    <a:pt x="206" y="76"/>
                  </a:lnTo>
                  <a:lnTo>
                    <a:pt x="204" y="80"/>
                  </a:lnTo>
                  <a:lnTo>
                    <a:pt x="200" y="94"/>
                  </a:lnTo>
                  <a:lnTo>
                    <a:pt x="200" y="102"/>
                  </a:lnTo>
                  <a:lnTo>
                    <a:pt x="200" y="108"/>
                  </a:lnTo>
                  <a:lnTo>
                    <a:pt x="204" y="116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14" y="126"/>
                  </a:lnTo>
                  <a:lnTo>
                    <a:pt x="222" y="128"/>
                  </a:lnTo>
                  <a:lnTo>
                    <a:pt x="228" y="126"/>
                  </a:lnTo>
                  <a:lnTo>
                    <a:pt x="234" y="124"/>
                  </a:lnTo>
                  <a:lnTo>
                    <a:pt x="240" y="118"/>
                  </a:lnTo>
                  <a:lnTo>
                    <a:pt x="244" y="110"/>
                  </a:lnTo>
                  <a:lnTo>
                    <a:pt x="244" y="102"/>
                  </a:lnTo>
                  <a:lnTo>
                    <a:pt x="244" y="92"/>
                  </a:lnTo>
                  <a:lnTo>
                    <a:pt x="244" y="92"/>
                  </a:lnTo>
                  <a:lnTo>
                    <a:pt x="242" y="80"/>
                  </a:lnTo>
                  <a:lnTo>
                    <a:pt x="242" y="68"/>
                  </a:lnTo>
                  <a:lnTo>
                    <a:pt x="244" y="56"/>
                  </a:lnTo>
                  <a:lnTo>
                    <a:pt x="248" y="46"/>
                  </a:lnTo>
                  <a:lnTo>
                    <a:pt x="258" y="30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68" y="30"/>
                  </a:lnTo>
                  <a:lnTo>
                    <a:pt x="272" y="46"/>
                  </a:lnTo>
                  <a:lnTo>
                    <a:pt x="276" y="56"/>
                  </a:lnTo>
                  <a:lnTo>
                    <a:pt x="284" y="66"/>
                  </a:lnTo>
                  <a:lnTo>
                    <a:pt x="284" y="66"/>
                  </a:lnTo>
                  <a:lnTo>
                    <a:pt x="298" y="90"/>
                  </a:lnTo>
                  <a:lnTo>
                    <a:pt x="312" y="114"/>
                  </a:lnTo>
                  <a:lnTo>
                    <a:pt x="316" y="128"/>
                  </a:lnTo>
                  <a:lnTo>
                    <a:pt x="320" y="142"/>
                  </a:lnTo>
                  <a:lnTo>
                    <a:pt x="322" y="156"/>
                  </a:lnTo>
                  <a:lnTo>
                    <a:pt x="324" y="172"/>
                  </a:lnTo>
                  <a:lnTo>
                    <a:pt x="324" y="172"/>
                  </a:lnTo>
                  <a:lnTo>
                    <a:pt x="322" y="192"/>
                  </a:lnTo>
                  <a:lnTo>
                    <a:pt x="316" y="208"/>
                  </a:lnTo>
                  <a:lnTo>
                    <a:pt x="308" y="220"/>
                  </a:lnTo>
                  <a:lnTo>
                    <a:pt x="298" y="230"/>
                  </a:lnTo>
                  <a:lnTo>
                    <a:pt x="274" y="248"/>
                  </a:lnTo>
                  <a:lnTo>
                    <a:pt x="260" y="258"/>
                  </a:lnTo>
                  <a:lnTo>
                    <a:pt x="248" y="270"/>
                  </a:lnTo>
                  <a:lnTo>
                    <a:pt x="248" y="270"/>
                  </a:lnTo>
                  <a:close/>
                  <a:moveTo>
                    <a:pt x="208" y="156"/>
                  </a:moveTo>
                  <a:lnTo>
                    <a:pt x="208" y="156"/>
                  </a:lnTo>
                  <a:lnTo>
                    <a:pt x="210" y="162"/>
                  </a:lnTo>
                  <a:lnTo>
                    <a:pt x="218" y="176"/>
                  </a:lnTo>
                  <a:lnTo>
                    <a:pt x="222" y="182"/>
                  </a:lnTo>
                  <a:lnTo>
                    <a:pt x="230" y="186"/>
                  </a:lnTo>
                  <a:lnTo>
                    <a:pt x="238" y="186"/>
                  </a:lnTo>
                  <a:lnTo>
                    <a:pt x="248" y="184"/>
                  </a:lnTo>
                  <a:lnTo>
                    <a:pt x="248" y="184"/>
                  </a:lnTo>
                  <a:lnTo>
                    <a:pt x="258" y="178"/>
                  </a:lnTo>
                  <a:lnTo>
                    <a:pt x="266" y="168"/>
                  </a:lnTo>
                  <a:lnTo>
                    <a:pt x="270" y="158"/>
                  </a:lnTo>
                  <a:lnTo>
                    <a:pt x="272" y="146"/>
                  </a:lnTo>
                  <a:lnTo>
                    <a:pt x="272" y="128"/>
                  </a:lnTo>
                  <a:lnTo>
                    <a:pt x="272" y="120"/>
                  </a:lnTo>
                  <a:lnTo>
                    <a:pt x="272" y="120"/>
                  </a:lnTo>
                  <a:lnTo>
                    <a:pt x="280" y="134"/>
                  </a:lnTo>
                  <a:lnTo>
                    <a:pt x="286" y="148"/>
                  </a:lnTo>
                  <a:lnTo>
                    <a:pt x="290" y="160"/>
                  </a:lnTo>
                  <a:lnTo>
                    <a:pt x="290" y="172"/>
                  </a:lnTo>
                  <a:lnTo>
                    <a:pt x="288" y="182"/>
                  </a:lnTo>
                  <a:lnTo>
                    <a:pt x="286" y="192"/>
                  </a:lnTo>
                  <a:lnTo>
                    <a:pt x="282" y="200"/>
                  </a:lnTo>
                  <a:lnTo>
                    <a:pt x="278" y="208"/>
                  </a:lnTo>
                  <a:lnTo>
                    <a:pt x="266" y="220"/>
                  </a:lnTo>
                  <a:lnTo>
                    <a:pt x="254" y="230"/>
                  </a:lnTo>
                  <a:lnTo>
                    <a:pt x="242" y="236"/>
                  </a:lnTo>
                  <a:lnTo>
                    <a:pt x="242" y="236"/>
                  </a:lnTo>
                  <a:lnTo>
                    <a:pt x="234" y="232"/>
                  </a:lnTo>
                  <a:lnTo>
                    <a:pt x="228" y="226"/>
                  </a:lnTo>
                  <a:lnTo>
                    <a:pt x="218" y="214"/>
                  </a:lnTo>
                  <a:lnTo>
                    <a:pt x="210" y="202"/>
                  </a:lnTo>
                  <a:lnTo>
                    <a:pt x="208" y="188"/>
                  </a:lnTo>
                  <a:lnTo>
                    <a:pt x="206" y="176"/>
                  </a:lnTo>
                  <a:lnTo>
                    <a:pt x="206" y="166"/>
                  </a:lnTo>
                  <a:lnTo>
                    <a:pt x="208" y="156"/>
                  </a:lnTo>
                  <a:lnTo>
                    <a:pt x="208" y="1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endParaRPr lang="de-DE" sz="1539" dirty="0"/>
            </a:p>
          </p:txBody>
        </p:sp>
      </p:grpSp>
      <p:grpSp>
        <p:nvGrpSpPr>
          <p:cNvPr id="535" name="Group 534"/>
          <p:cNvGrpSpPr>
            <a:grpSpLocks noChangeAspect="1"/>
          </p:cNvGrpSpPr>
          <p:nvPr/>
        </p:nvGrpSpPr>
        <p:grpSpPr>
          <a:xfrm>
            <a:off x="3327341" y="4451682"/>
            <a:ext cx="547177" cy="540000"/>
            <a:chOff x="266724" y="5085562"/>
            <a:chExt cx="724002" cy="714508"/>
          </a:xfrm>
        </p:grpSpPr>
        <p:sp>
          <p:nvSpPr>
            <p:cNvPr id="518" name="Teardrop 81"/>
            <p:cNvSpPr/>
            <p:nvPr/>
          </p:nvSpPr>
          <p:spPr bwMode="ltGray">
            <a:xfrm rot="2700000">
              <a:off x="271471" y="5080815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19" name="Oval 82"/>
            <p:cNvSpPr/>
            <p:nvPr/>
          </p:nvSpPr>
          <p:spPr bwMode="ltGray">
            <a:xfrm>
              <a:off x="311013" y="5136816"/>
              <a:ext cx="612000" cy="612000"/>
            </a:xfrm>
            <a:prstGeom prst="ellipse">
              <a:avLst/>
            </a:pr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pic>
          <p:nvPicPr>
            <p:cNvPr id="517" name="Picture 2" descr="\\gad.intra.net\DE-DFS1\COM\HV09\SHARED\D09_DSG\Icons\Allianz Icons\png-white\No_admin_fees___white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194" y="5176916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6" name="Group 535"/>
          <p:cNvGrpSpPr>
            <a:grpSpLocks noChangeAspect="1"/>
          </p:cNvGrpSpPr>
          <p:nvPr/>
        </p:nvGrpSpPr>
        <p:grpSpPr>
          <a:xfrm>
            <a:off x="3327341" y="5133702"/>
            <a:ext cx="547177" cy="540000"/>
            <a:chOff x="260419" y="6081823"/>
            <a:chExt cx="724002" cy="714508"/>
          </a:xfrm>
        </p:grpSpPr>
        <p:sp>
          <p:nvSpPr>
            <p:cNvPr id="522" name="Teardrop 100"/>
            <p:cNvSpPr/>
            <p:nvPr/>
          </p:nvSpPr>
          <p:spPr bwMode="ltGray">
            <a:xfrm rot="2700000">
              <a:off x="265166" y="6077076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23" name="Oval 101"/>
            <p:cNvSpPr/>
            <p:nvPr/>
          </p:nvSpPr>
          <p:spPr bwMode="ltGray">
            <a:xfrm>
              <a:off x="316420" y="6143537"/>
              <a:ext cx="612000" cy="612000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pic>
          <p:nvPicPr>
            <p:cNvPr id="525" name="Picture 27" descr="\\gad.intra.net\DE-DFS1\COM\HV09\SHARED\D09_DSG\Icons\Allianz Icons\png-white\Person_with_Building___white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631" y="6188419"/>
              <a:ext cx="53158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2" name="Group 531"/>
          <p:cNvGrpSpPr>
            <a:grpSpLocks noChangeAspect="1"/>
          </p:cNvGrpSpPr>
          <p:nvPr/>
        </p:nvGrpSpPr>
        <p:grpSpPr>
          <a:xfrm>
            <a:off x="3327690" y="2405628"/>
            <a:ext cx="547177" cy="540000"/>
            <a:chOff x="291948" y="2166981"/>
            <a:chExt cx="724002" cy="714508"/>
          </a:xfrm>
        </p:grpSpPr>
        <p:sp>
          <p:nvSpPr>
            <p:cNvPr id="527" name="Teardrop 106"/>
            <p:cNvSpPr/>
            <p:nvPr/>
          </p:nvSpPr>
          <p:spPr bwMode="ltGray">
            <a:xfrm rot="2700000">
              <a:off x="296695" y="2162234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528" name="Oval 107"/>
            <p:cNvSpPr/>
            <p:nvPr/>
          </p:nvSpPr>
          <p:spPr bwMode="ltGray">
            <a:xfrm>
              <a:off x="347949" y="2218235"/>
              <a:ext cx="612000" cy="612000"/>
            </a:xfrm>
            <a:prstGeom prst="ellips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pic>
          <p:nvPicPr>
            <p:cNvPr id="530" name="Picture 61" descr="\\gad.intra.net\DE-DFS1\COM\HV09\SHARED\D09_DSG\Icons\Allianz Icons\png-white\Box_with_Section_Symbol___white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09" y="2239987"/>
              <a:ext cx="53245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9" name="Rectangle 104"/>
          <p:cNvSpPr/>
          <p:nvPr/>
        </p:nvSpPr>
        <p:spPr bwMode="ltGray">
          <a:xfrm>
            <a:off x="4043741" y="2397398"/>
            <a:ext cx="1440000" cy="54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unzureichender Rechtsschutz</a:t>
            </a:r>
          </a:p>
        </p:txBody>
      </p:sp>
      <p:sp>
        <p:nvSpPr>
          <p:cNvPr id="508" name="Rectangle 85"/>
          <p:cNvSpPr/>
          <p:nvPr/>
        </p:nvSpPr>
        <p:spPr bwMode="ltGray">
          <a:xfrm>
            <a:off x="4043741" y="3081534"/>
            <a:ext cx="1440000" cy="54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Enteignungen / </a:t>
            </a:r>
          </a:p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enteignungsgleiche Eingriffe</a:t>
            </a:r>
          </a:p>
        </p:txBody>
      </p:sp>
      <p:sp>
        <p:nvSpPr>
          <p:cNvPr id="513" name="Rectangle 91"/>
          <p:cNvSpPr/>
          <p:nvPr/>
        </p:nvSpPr>
        <p:spPr bwMode="ltGray">
          <a:xfrm>
            <a:off x="4043741" y="3765550"/>
            <a:ext cx="1440000" cy="54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(Bürger-)</a:t>
            </a:r>
          </a:p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Kriegsrisiko</a:t>
            </a:r>
          </a:p>
        </p:txBody>
      </p:sp>
      <p:sp>
        <p:nvSpPr>
          <p:cNvPr id="524" name="Rectangle 98"/>
          <p:cNvSpPr/>
          <p:nvPr/>
        </p:nvSpPr>
        <p:spPr bwMode="ltGray">
          <a:xfrm>
            <a:off x="4043741" y="5133702"/>
            <a:ext cx="1440000" cy="54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administrative</a:t>
            </a:r>
          </a:p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Hürden</a:t>
            </a:r>
          </a:p>
        </p:txBody>
      </p:sp>
      <p:sp>
        <p:nvSpPr>
          <p:cNvPr id="520" name="Rectangle 79"/>
          <p:cNvSpPr/>
          <p:nvPr/>
        </p:nvSpPr>
        <p:spPr bwMode="ltGray">
          <a:xfrm>
            <a:off x="4043741" y="4449686"/>
            <a:ext cx="1440000" cy="54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drohende Konvertierungs- </a:t>
            </a:r>
          </a:p>
          <a:p>
            <a:pPr algn="ctr"/>
            <a:r>
              <a:rPr lang="de-DE" altLang="de-DE" sz="1050" dirty="0">
                <a:solidFill>
                  <a:schemeClr val="tx1"/>
                </a:solidFill>
              </a:rPr>
              <a:t>und Transferrisiken</a:t>
            </a:r>
          </a:p>
        </p:txBody>
      </p:sp>
      <p:sp>
        <p:nvSpPr>
          <p:cNvPr id="515" name="Rectangle 79"/>
          <p:cNvSpPr/>
          <p:nvPr/>
        </p:nvSpPr>
        <p:spPr bwMode="ltGray">
          <a:xfrm>
            <a:off x="3385447" y="6003904"/>
            <a:ext cx="2373870" cy="43417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>
              <a:spcBef>
                <a:spcPts val="0"/>
              </a:spcBef>
            </a:pPr>
            <a:r>
              <a:rPr 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Politische Flankierung des Bundes als zentraler Wert der Investitionsgarantien</a:t>
            </a:r>
          </a:p>
        </p:txBody>
      </p:sp>
      <p:sp>
        <p:nvSpPr>
          <p:cNvPr id="516" name="Isosceles Triangle 515"/>
          <p:cNvSpPr/>
          <p:nvPr/>
        </p:nvSpPr>
        <p:spPr bwMode="auto">
          <a:xfrm rot="10800000">
            <a:off x="3328885" y="5736105"/>
            <a:ext cx="2373870" cy="202041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1153230" y="2365779"/>
            <a:ext cx="1579277" cy="632614"/>
          </a:xfrm>
          <a:custGeom>
            <a:avLst/>
            <a:gdLst>
              <a:gd name="connsiteX0" fmla="*/ 105438 w 632614"/>
              <a:gd name="connsiteY0" fmla="*/ 0 h 1613200"/>
              <a:gd name="connsiteX1" fmla="*/ 527176 w 632614"/>
              <a:gd name="connsiteY1" fmla="*/ 0 h 1613200"/>
              <a:gd name="connsiteX2" fmla="*/ 632614 w 632614"/>
              <a:gd name="connsiteY2" fmla="*/ 105438 h 1613200"/>
              <a:gd name="connsiteX3" fmla="*/ 632614 w 632614"/>
              <a:gd name="connsiteY3" fmla="*/ 1613200 h 1613200"/>
              <a:gd name="connsiteX4" fmla="*/ 632614 w 632614"/>
              <a:gd name="connsiteY4" fmla="*/ 1613200 h 1613200"/>
              <a:gd name="connsiteX5" fmla="*/ 0 w 632614"/>
              <a:gd name="connsiteY5" fmla="*/ 1613200 h 1613200"/>
              <a:gd name="connsiteX6" fmla="*/ 0 w 632614"/>
              <a:gd name="connsiteY6" fmla="*/ 1613200 h 1613200"/>
              <a:gd name="connsiteX7" fmla="*/ 0 w 632614"/>
              <a:gd name="connsiteY7" fmla="*/ 105438 h 1613200"/>
              <a:gd name="connsiteX8" fmla="*/ 105438 w 632614"/>
              <a:gd name="connsiteY8" fmla="*/ 0 h 161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614" h="1613200">
                <a:moveTo>
                  <a:pt x="632614" y="268873"/>
                </a:moveTo>
                <a:lnTo>
                  <a:pt x="632614" y="1344327"/>
                </a:lnTo>
                <a:cubicBezTo>
                  <a:pt x="632614" y="1492821"/>
                  <a:pt x="614102" y="1613199"/>
                  <a:pt x="591267" y="1613199"/>
                </a:cubicBezTo>
                <a:lnTo>
                  <a:pt x="0" y="1613199"/>
                </a:lnTo>
                <a:lnTo>
                  <a:pt x="0" y="1613199"/>
                </a:lnTo>
                <a:lnTo>
                  <a:pt x="0" y="1"/>
                </a:lnTo>
                <a:lnTo>
                  <a:pt x="0" y="1"/>
                </a:lnTo>
                <a:lnTo>
                  <a:pt x="591267" y="1"/>
                </a:lnTo>
                <a:cubicBezTo>
                  <a:pt x="614102" y="1"/>
                  <a:pt x="632614" y="120379"/>
                  <a:pt x="632614" y="268873"/>
                </a:cubicBezTo>
                <a:close/>
              </a:path>
            </a:pathLst>
          </a:cu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4707" rIns="278532" bIns="154707" numCol="1" spcCol="1270" anchor="ctr" anchorCtr="0">
            <a:noAutofit/>
          </a:bodyPr>
          <a:lstStyle/>
          <a:p>
            <a:pPr marL="0" lvl="1" algn="ctr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050" kern="1200" dirty="0" err="1"/>
              <a:t>Eintritt</a:t>
            </a:r>
            <a:r>
              <a:rPr lang="en-US" sz="1050" kern="1200" dirty="0"/>
              <a:t> in </a:t>
            </a:r>
            <a:r>
              <a:rPr lang="en-US" sz="1050" kern="1200" dirty="0" err="1"/>
              <a:t>neue</a:t>
            </a:r>
            <a:r>
              <a:rPr lang="en-US" sz="1050" kern="1200" dirty="0"/>
              <a:t> </a:t>
            </a:r>
            <a:r>
              <a:rPr lang="en-US" sz="1050" kern="1200" dirty="0" err="1"/>
              <a:t>Auslandsmärkte</a:t>
            </a:r>
            <a:endParaRPr lang="en-US" sz="1050" kern="1200" dirty="0"/>
          </a:p>
        </p:txBody>
      </p:sp>
      <p:sp>
        <p:nvSpPr>
          <p:cNvPr id="17" name="Freeform 16"/>
          <p:cNvSpPr/>
          <p:nvPr/>
        </p:nvSpPr>
        <p:spPr>
          <a:xfrm>
            <a:off x="358637" y="2286702"/>
            <a:ext cx="794593" cy="790767"/>
          </a:xfrm>
          <a:custGeom>
            <a:avLst/>
            <a:gdLst>
              <a:gd name="connsiteX0" fmla="*/ 0 w 907425"/>
              <a:gd name="connsiteY0" fmla="*/ 131797 h 790767"/>
              <a:gd name="connsiteX1" fmla="*/ 131797 w 907425"/>
              <a:gd name="connsiteY1" fmla="*/ 0 h 790767"/>
              <a:gd name="connsiteX2" fmla="*/ 775628 w 907425"/>
              <a:gd name="connsiteY2" fmla="*/ 0 h 790767"/>
              <a:gd name="connsiteX3" fmla="*/ 907425 w 907425"/>
              <a:gd name="connsiteY3" fmla="*/ 131797 h 790767"/>
              <a:gd name="connsiteX4" fmla="*/ 907425 w 907425"/>
              <a:gd name="connsiteY4" fmla="*/ 658970 h 790767"/>
              <a:gd name="connsiteX5" fmla="*/ 775628 w 907425"/>
              <a:gd name="connsiteY5" fmla="*/ 790767 h 790767"/>
              <a:gd name="connsiteX6" fmla="*/ 131797 w 907425"/>
              <a:gd name="connsiteY6" fmla="*/ 790767 h 790767"/>
              <a:gd name="connsiteX7" fmla="*/ 0 w 907425"/>
              <a:gd name="connsiteY7" fmla="*/ 658970 h 790767"/>
              <a:gd name="connsiteX8" fmla="*/ 0 w 907425"/>
              <a:gd name="connsiteY8" fmla="*/ 131797 h 79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7425" h="790767">
                <a:moveTo>
                  <a:pt x="0" y="131797"/>
                </a:moveTo>
                <a:cubicBezTo>
                  <a:pt x="0" y="59008"/>
                  <a:pt x="59008" y="0"/>
                  <a:pt x="131797" y="0"/>
                </a:cubicBezTo>
                <a:lnTo>
                  <a:pt x="775628" y="0"/>
                </a:lnTo>
                <a:cubicBezTo>
                  <a:pt x="848417" y="0"/>
                  <a:pt x="907425" y="59008"/>
                  <a:pt x="907425" y="131797"/>
                </a:cubicBezTo>
                <a:lnTo>
                  <a:pt x="907425" y="658970"/>
                </a:lnTo>
                <a:cubicBezTo>
                  <a:pt x="907425" y="731759"/>
                  <a:pt x="848417" y="790767"/>
                  <a:pt x="775628" y="790767"/>
                </a:cubicBezTo>
                <a:lnTo>
                  <a:pt x="131797" y="790767"/>
                </a:lnTo>
                <a:cubicBezTo>
                  <a:pt x="59008" y="790767"/>
                  <a:pt x="0" y="731759"/>
                  <a:pt x="0" y="658970"/>
                </a:cubicBezTo>
                <a:lnTo>
                  <a:pt x="0" y="13179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942" tIns="65272" rIns="91942" bIns="6527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/>
              <a:t>74 %</a:t>
            </a:r>
          </a:p>
        </p:txBody>
      </p:sp>
      <p:sp>
        <p:nvSpPr>
          <p:cNvPr id="18" name="Freeform 17"/>
          <p:cNvSpPr/>
          <p:nvPr/>
        </p:nvSpPr>
        <p:spPr>
          <a:xfrm>
            <a:off x="1153230" y="3250583"/>
            <a:ext cx="1579277" cy="632615"/>
          </a:xfrm>
          <a:custGeom>
            <a:avLst/>
            <a:gdLst>
              <a:gd name="connsiteX0" fmla="*/ 105438 w 632614"/>
              <a:gd name="connsiteY0" fmla="*/ 0 h 1613200"/>
              <a:gd name="connsiteX1" fmla="*/ 527176 w 632614"/>
              <a:gd name="connsiteY1" fmla="*/ 0 h 1613200"/>
              <a:gd name="connsiteX2" fmla="*/ 632614 w 632614"/>
              <a:gd name="connsiteY2" fmla="*/ 105438 h 1613200"/>
              <a:gd name="connsiteX3" fmla="*/ 632614 w 632614"/>
              <a:gd name="connsiteY3" fmla="*/ 1613200 h 1613200"/>
              <a:gd name="connsiteX4" fmla="*/ 632614 w 632614"/>
              <a:gd name="connsiteY4" fmla="*/ 1613200 h 1613200"/>
              <a:gd name="connsiteX5" fmla="*/ 0 w 632614"/>
              <a:gd name="connsiteY5" fmla="*/ 1613200 h 1613200"/>
              <a:gd name="connsiteX6" fmla="*/ 0 w 632614"/>
              <a:gd name="connsiteY6" fmla="*/ 1613200 h 1613200"/>
              <a:gd name="connsiteX7" fmla="*/ 0 w 632614"/>
              <a:gd name="connsiteY7" fmla="*/ 105438 h 1613200"/>
              <a:gd name="connsiteX8" fmla="*/ 105438 w 632614"/>
              <a:gd name="connsiteY8" fmla="*/ 0 h 161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614" h="1613200">
                <a:moveTo>
                  <a:pt x="632614" y="268873"/>
                </a:moveTo>
                <a:lnTo>
                  <a:pt x="632614" y="1344327"/>
                </a:lnTo>
                <a:cubicBezTo>
                  <a:pt x="632614" y="1492821"/>
                  <a:pt x="614102" y="1613199"/>
                  <a:pt x="591267" y="1613199"/>
                </a:cubicBezTo>
                <a:lnTo>
                  <a:pt x="0" y="1613199"/>
                </a:lnTo>
                <a:lnTo>
                  <a:pt x="0" y="1613199"/>
                </a:lnTo>
                <a:lnTo>
                  <a:pt x="0" y="1"/>
                </a:lnTo>
                <a:lnTo>
                  <a:pt x="0" y="1"/>
                </a:lnTo>
                <a:lnTo>
                  <a:pt x="591267" y="1"/>
                </a:lnTo>
                <a:cubicBezTo>
                  <a:pt x="614102" y="1"/>
                  <a:pt x="632614" y="120379"/>
                  <a:pt x="632614" y="268873"/>
                </a:cubicBezTo>
                <a:close/>
              </a:path>
            </a:pathLst>
          </a:cu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4707" rIns="278532" bIns="154708" numCol="1" spcCol="1270" anchor="ctr" anchorCtr="0">
            <a:noAutofit/>
          </a:bodyPr>
          <a:lstStyle/>
          <a:p>
            <a:pPr marL="0" lvl="1" algn="ctr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050" kern="1200" dirty="0" err="1"/>
              <a:t>Ausbau</a:t>
            </a:r>
            <a:r>
              <a:rPr lang="en-US" sz="1050" kern="1200" dirty="0"/>
              <a:t> </a:t>
            </a:r>
            <a:r>
              <a:rPr lang="en-US" sz="1050" kern="1200" dirty="0" err="1"/>
              <a:t>bestehender</a:t>
            </a:r>
            <a:r>
              <a:rPr lang="en-US" sz="1050" kern="1200" dirty="0"/>
              <a:t> </a:t>
            </a:r>
            <a:r>
              <a:rPr lang="en-US" sz="1050" kern="1200" dirty="0" err="1"/>
              <a:t>Auslandsmärkte</a:t>
            </a:r>
            <a:endParaRPr lang="en-US" sz="1050" kern="1200" dirty="0"/>
          </a:p>
        </p:txBody>
      </p:sp>
      <p:sp>
        <p:nvSpPr>
          <p:cNvPr id="19" name="Freeform 18"/>
          <p:cNvSpPr/>
          <p:nvPr/>
        </p:nvSpPr>
        <p:spPr>
          <a:xfrm>
            <a:off x="358637" y="3171507"/>
            <a:ext cx="794593" cy="790767"/>
          </a:xfrm>
          <a:custGeom>
            <a:avLst/>
            <a:gdLst>
              <a:gd name="connsiteX0" fmla="*/ 0 w 907425"/>
              <a:gd name="connsiteY0" fmla="*/ 131797 h 790767"/>
              <a:gd name="connsiteX1" fmla="*/ 131797 w 907425"/>
              <a:gd name="connsiteY1" fmla="*/ 0 h 790767"/>
              <a:gd name="connsiteX2" fmla="*/ 775628 w 907425"/>
              <a:gd name="connsiteY2" fmla="*/ 0 h 790767"/>
              <a:gd name="connsiteX3" fmla="*/ 907425 w 907425"/>
              <a:gd name="connsiteY3" fmla="*/ 131797 h 790767"/>
              <a:gd name="connsiteX4" fmla="*/ 907425 w 907425"/>
              <a:gd name="connsiteY4" fmla="*/ 658970 h 790767"/>
              <a:gd name="connsiteX5" fmla="*/ 775628 w 907425"/>
              <a:gd name="connsiteY5" fmla="*/ 790767 h 790767"/>
              <a:gd name="connsiteX6" fmla="*/ 131797 w 907425"/>
              <a:gd name="connsiteY6" fmla="*/ 790767 h 790767"/>
              <a:gd name="connsiteX7" fmla="*/ 0 w 907425"/>
              <a:gd name="connsiteY7" fmla="*/ 658970 h 790767"/>
              <a:gd name="connsiteX8" fmla="*/ 0 w 907425"/>
              <a:gd name="connsiteY8" fmla="*/ 131797 h 79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7425" h="790767">
                <a:moveTo>
                  <a:pt x="0" y="131797"/>
                </a:moveTo>
                <a:cubicBezTo>
                  <a:pt x="0" y="59008"/>
                  <a:pt x="59008" y="0"/>
                  <a:pt x="131797" y="0"/>
                </a:cubicBezTo>
                <a:lnTo>
                  <a:pt x="775628" y="0"/>
                </a:lnTo>
                <a:cubicBezTo>
                  <a:pt x="848417" y="0"/>
                  <a:pt x="907425" y="59008"/>
                  <a:pt x="907425" y="131797"/>
                </a:cubicBezTo>
                <a:lnTo>
                  <a:pt x="907425" y="658970"/>
                </a:lnTo>
                <a:cubicBezTo>
                  <a:pt x="907425" y="731759"/>
                  <a:pt x="848417" y="790767"/>
                  <a:pt x="775628" y="790767"/>
                </a:cubicBezTo>
                <a:lnTo>
                  <a:pt x="131797" y="790767"/>
                </a:lnTo>
                <a:cubicBezTo>
                  <a:pt x="59008" y="790767"/>
                  <a:pt x="0" y="731759"/>
                  <a:pt x="0" y="658970"/>
                </a:cubicBezTo>
                <a:lnTo>
                  <a:pt x="0" y="13179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hueOff val="0"/>
              <a:satOff val="0"/>
              <a:lumOff val="0"/>
              <a:alphaOff val="-13333"/>
            </a:schemeClr>
          </a:fillRef>
          <a:effectRef idx="0">
            <a:schemeClr val="accent1">
              <a:alpha val="90000"/>
              <a:hueOff val="0"/>
              <a:satOff val="0"/>
              <a:lumOff val="0"/>
              <a:alphaOff val="-13333"/>
            </a:schemeClr>
          </a:effectRef>
          <a:fontRef idx="minor">
            <a:schemeClr val="lt1"/>
          </a:fontRef>
        </p:style>
        <p:txBody>
          <a:bodyPr spcFirstLastPara="0" vert="horz" wrap="square" lIns="91942" tIns="65272" rIns="91942" bIns="6527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/>
              <a:t>67 %</a:t>
            </a:r>
          </a:p>
        </p:txBody>
      </p:sp>
      <p:sp>
        <p:nvSpPr>
          <p:cNvPr id="20" name="Freeform 19"/>
          <p:cNvSpPr/>
          <p:nvPr/>
        </p:nvSpPr>
        <p:spPr>
          <a:xfrm>
            <a:off x="1153230" y="4135388"/>
            <a:ext cx="1579277" cy="632615"/>
          </a:xfrm>
          <a:custGeom>
            <a:avLst/>
            <a:gdLst>
              <a:gd name="connsiteX0" fmla="*/ 105438 w 632614"/>
              <a:gd name="connsiteY0" fmla="*/ 0 h 1613200"/>
              <a:gd name="connsiteX1" fmla="*/ 527176 w 632614"/>
              <a:gd name="connsiteY1" fmla="*/ 0 h 1613200"/>
              <a:gd name="connsiteX2" fmla="*/ 632614 w 632614"/>
              <a:gd name="connsiteY2" fmla="*/ 105438 h 1613200"/>
              <a:gd name="connsiteX3" fmla="*/ 632614 w 632614"/>
              <a:gd name="connsiteY3" fmla="*/ 1613200 h 1613200"/>
              <a:gd name="connsiteX4" fmla="*/ 632614 w 632614"/>
              <a:gd name="connsiteY4" fmla="*/ 1613200 h 1613200"/>
              <a:gd name="connsiteX5" fmla="*/ 0 w 632614"/>
              <a:gd name="connsiteY5" fmla="*/ 1613200 h 1613200"/>
              <a:gd name="connsiteX6" fmla="*/ 0 w 632614"/>
              <a:gd name="connsiteY6" fmla="*/ 1613200 h 1613200"/>
              <a:gd name="connsiteX7" fmla="*/ 0 w 632614"/>
              <a:gd name="connsiteY7" fmla="*/ 105438 h 1613200"/>
              <a:gd name="connsiteX8" fmla="*/ 105438 w 632614"/>
              <a:gd name="connsiteY8" fmla="*/ 0 h 161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614" h="1613200">
                <a:moveTo>
                  <a:pt x="632614" y="268873"/>
                </a:moveTo>
                <a:lnTo>
                  <a:pt x="632614" y="1344327"/>
                </a:lnTo>
                <a:cubicBezTo>
                  <a:pt x="632614" y="1492821"/>
                  <a:pt x="614102" y="1613199"/>
                  <a:pt x="591267" y="1613199"/>
                </a:cubicBezTo>
                <a:lnTo>
                  <a:pt x="0" y="1613199"/>
                </a:lnTo>
                <a:lnTo>
                  <a:pt x="0" y="1613199"/>
                </a:lnTo>
                <a:lnTo>
                  <a:pt x="0" y="1"/>
                </a:lnTo>
                <a:lnTo>
                  <a:pt x="0" y="1"/>
                </a:lnTo>
                <a:lnTo>
                  <a:pt x="591267" y="1"/>
                </a:lnTo>
                <a:cubicBezTo>
                  <a:pt x="614102" y="1"/>
                  <a:pt x="632614" y="120379"/>
                  <a:pt x="632614" y="268873"/>
                </a:cubicBezTo>
                <a:close/>
              </a:path>
            </a:pathLst>
          </a:cu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4708" rIns="278532" bIns="154707" numCol="1" spcCol="1270" anchor="ctr" anchorCtr="0">
            <a:noAutofit/>
          </a:bodyPr>
          <a:lstStyle/>
          <a:p>
            <a:pPr marL="0" lvl="1" algn="ctr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050" kern="1200" dirty="0" err="1"/>
              <a:t>Nähe</a:t>
            </a:r>
            <a:r>
              <a:rPr lang="en-US" sz="1050" kern="1200" dirty="0"/>
              <a:t> </a:t>
            </a:r>
            <a:r>
              <a:rPr lang="en-US" sz="1050" kern="1200" dirty="0" err="1"/>
              <a:t>zu</a:t>
            </a:r>
            <a:r>
              <a:rPr lang="en-US" sz="1050" kern="1200" dirty="0"/>
              <a:t> </a:t>
            </a:r>
            <a:r>
              <a:rPr lang="en-US" sz="1050" kern="1200" dirty="0" err="1"/>
              <a:t>Kunden</a:t>
            </a:r>
            <a:endParaRPr lang="en-US" sz="1050" kern="1200" dirty="0"/>
          </a:p>
        </p:txBody>
      </p:sp>
      <p:sp>
        <p:nvSpPr>
          <p:cNvPr id="21" name="Freeform 20"/>
          <p:cNvSpPr/>
          <p:nvPr/>
        </p:nvSpPr>
        <p:spPr>
          <a:xfrm>
            <a:off x="358637" y="4056312"/>
            <a:ext cx="794593" cy="790767"/>
          </a:xfrm>
          <a:custGeom>
            <a:avLst/>
            <a:gdLst>
              <a:gd name="connsiteX0" fmla="*/ 0 w 907425"/>
              <a:gd name="connsiteY0" fmla="*/ 131797 h 790767"/>
              <a:gd name="connsiteX1" fmla="*/ 131797 w 907425"/>
              <a:gd name="connsiteY1" fmla="*/ 0 h 790767"/>
              <a:gd name="connsiteX2" fmla="*/ 775628 w 907425"/>
              <a:gd name="connsiteY2" fmla="*/ 0 h 790767"/>
              <a:gd name="connsiteX3" fmla="*/ 907425 w 907425"/>
              <a:gd name="connsiteY3" fmla="*/ 131797 h 790767"/>
              <a:gd name="connsiteX4" fmla="*/ 907425 w 907425"/>
              <a:gd name="connsiteY4" fmla="*/ 658970 h 790767"/>
              <a:gd name="connsiteX5" fmla="*/ 775628 w 907425"/>
              <a:gd name="connsiteY5" fmla="*/ 790767 h 790767"/>
              <a:gd name="connsiteX6" fmla="*/ 131797 w 907425"/>
              <a:gd name="connsiteY6" fmla="*/ 790767 h 790767"/>
              <a:gd name="connsiteX7" fmla="*/ 0 w 907425"/>
              <a:gd name="connsiteY7" fmla="*/ 658970 h 790767"/>
              <a:gd name="connsiteX8" fmla="*/ 0 w 907425"/>
              <a:gd name="connsiteY8" fmla="*/ 131797 h 79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7425" h="790767">
                <a:moveTo>
                  <a:pt x="0" y="131797"/>
                </a:moveTo>
                <a:cubicBezTo>
                  <a:pt x="0" y="59008"/>
                  <a:pt x="59008" y="0"/>
                  <a:pt x="131797" y="0"/>
                </a:cubicBezTo>
                <a:lnTo>
                  <a:pt x="775628" y="0"/>
                </a:lnTo>
                <a:cubicBezTo>
                  <a:pt x="848417" y="0"/>
                  <a:pt x="907425" y="59008"/>
                  <a:pt x="907425" y="131797"/>
                </a:cubicBezTo>
                <a:lnTo>
                  <a:pt x="907425" y="658970"/>
                </a:lnTo>
                <a:cubicBezTo>
                  <a:pt x="907425" y="731759"/>
                  <a:pt x="848417" y="790767"/>
                  <a:pt x="775628" y="790767"/>
                </a:cubicBezTo>
                <a:lnTo>
                  <a:pt x="131797" y="790767"/>
                </a:lnTo>
                <a:cubicBezTo>
                  <a:pt x="59008" y="790767"/>
                  <a:pt x="0" y="731759"/>
                  <a:pt x="0" y="658970"/>
                </a:cubicBezTo>
                <a:lnTo>
                  <a:pt x="0" y="13179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hueOff val="0"/>
              <a:satOff val="0"/>
              <a:lumOff val="0"/>
              <a:alphaOff val="-26667"/>
            </a:schemeClr>
          </a:fillRef>
          <a:effectRef idx="0">
            <a:schemeClr val="accent1">
              <a:alpha val="90000"/>
              <a:hueOff val="0"/>
              <a:satOff val="0"/>
              <a:lumOff val="0"/>
              <a:alphaOff val="-26667"/>
            </a:schemeClr>
          </a:effectRef>
          <a:fontRef idx="minor">
            <a:schemeClr val="lt1"/>
          </a:fontRef>
        </p:style>
        <p:txBody>
          <a:bodyPr spcFirstLastPara="0" vert="horz" wrap="square" lIns="91942" tIns="65272" rIns="91942" bIns="6527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/>
              <a:t>39 %</a:t>
            </a:r>
          </a:p>
        </p:txBody>
      </p:sp>
      <p:sp>
        <p:nvSpPr>
          <p:cNvPr id="22" name="Freeform 21"/>
          <p:cNvSpPr/>
          <p:nvPr/>
        </p:nvSpPr>
        <p:spPr>
          <a:xfrm>
            <a:off x="1153230" y="5020193"/>
            <a:ext cx="1579277" cy="632614"/>
          </a:xfrm>
          <a:custGeom>
            <a:avLst/>
            <a:gdLst>
              <a:gd name="connsiteX0" fmla="*/ 105438 w 632614"/>
              <a:gd name="connsiteY0" fmla="*/ 0 h 1613200"/>
              <a:gd name="connsiteX1" fmla="*/ 527176 w 632614"/>
              <a:gd name="connsiteY1" fmla="*/ 0 h 1613200"/>
              <a:gd name="connsiteX2" fmla="*/ 632614 w 632614"/>
              <a:gd name="connsiteY2" fmla="*/ 105438 h 1613200"/>
              <a:gd name="connsiteX3" fmla="*/ 632614 w 632614"/>
              <a:gd name="connsiteY3" fmla="*/ 1613200 h 1613200"/>
              <a:gd name="connsiteX4" fmla="*/ 632614 w 632614"/>
              <a:gd name="connsiteY4" fmla="*/ 1613200 h 1613200"/>
              <a:gd name="connsiteX5" fmla="*/ 0 w 632614"/>
              <a:gd name="connsiteY5" fmla="*/ 1613200 h 1613200"/>
              <a:gd name="connsiteX6" fmla="*/ 0 w 632614"/>
              <a:gd name="connsiteY6" fmla="*/ 1613200 h 1613200"/>
              <a:gd name="connsiteX7" fmla="*/ 0 w 632614"/>
              <a:gd name="connsiteY7" fmla="*/ 105438 h 1613200"/>
              <a:gd name="connsiteX8" fmla="*/ 105438 w 632614"/>
              <a:gd name="connsiteY8" fmla="*/ 0 h 161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614" h="1613200">
                <a:moveTo>
                  <a:pt x="632614" y="268873"/>
                </a:moveTo>
                <a:lnTo>
                  <a:pt x="632614" y="1344327"/>
                </a:lnTo>
                <a:cubicBezTo>
                  <a:pt x="632614" y="1492821"/>
                  <a:pt x="614102" y="1613199"/>
                  <a:pt x="591267" y="1613199"/>
                </a:cubicBezTo>
                <a:lnTo>
                  <a:pt x="0" y="1613199"/>
                </a:lnTo>
                <a:lnTo>
                  <a:pt x="0" y="1613199"/>
                </a:lnTo>
                <a:lnTo>
                  <a:pt x="0" y="1"/>
                </a:lnTo>
                <a:lnTo>
                  <a:pt x="0" y="1"/>
                </a:lnTo>
                <a:lnTo>
                  <a:pt x="591267" y="1"/>
                </a:lnTo>
                <a:cubicBezTo>
                  <a:pt x="614102" y="1"/>
                  <a:pt x="632614" y="120379"/>
                  <a:pt x="632614" y="268873"/>
                </a:cubicBezTo>
                <a:close/>
              </a:path>
            </a:pathLst>
          </a:cu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4707" rIns="278532" bIns="154707" numCol="1" spcCol="1270" anchor="ctr" anchorCtr="0">
            <a:noAutofit/>
          </a:bodyPr>
          <a:lstStyle/>
          <a:p>
            <a:pPr marL="0" lvl="1" algn="ctr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050" kern="1200" dirty="0" err="1"/>
              <a:t>Sicherung</a:t>
            </a:r>
            <a:r>
              <a:rPr lang="en-US" sz="1050" kern="1200" dirty="0"/>
              <a:t> </a:t>
            </a:r>
            <a:r>
              <a:rPr lang="en-US" sz="1050" kern="1200" dirty="0" err="1"/>
              <a:t>bestehender</a:t>
            </a:r>
            <a:r>
              <a:rPr lang="en-US" sz="1050" kern="1200" dirty="0"/>
              <a:t> </a:t>
            </a:r>
            <a:r>
              <a:rPr lang="en-US" sz="1050" kern="1200" dirty="0" err="1"/>
              <a:t>Auslandsmärkte</a:t>
            </a:r>
            <a:endParaRPr lang="en-US" sz="1050" kern="1200" dirty="0"/>
          </a:p>
        </p:txBody>
      </p:sp>
      <p:sp>
        <p:nvSpPr>
          <p:cNvPr id="23" name="Freeform 22"/>
          <p:cNvSpPr/>
          <p:nvPr/>
        </p:nvSpPr>
        <p:spPr>
          <a:xfrm>
            <a:off x="358637" y="4941117"/>
            <a:ext cx="794593" cy="790767"/>
          </a:xfrm>
          <a:custGeom>
            <a:avLst/>
            <a:gdLst>
              <a:gd name="connsiteX0" fmla="*/ 0 w 907425"/>
              <a:gd name="connsiteY0" fmla="*/ 131797 h 790767"/>
              <a:gd name="connsiteX1" fmla="*/ 131797 w 907425"/>
              <a:gd name="connsiteY1" fmla="*/ 0 h 790767"/>
              <a:gd name="connsiteX2" fmla="*/ 775628 w 907425"/>
              <a:gd name="connsiteY2" fmla="*/ 0 h 790767"/>
              <a:gd name="connsiteX3" fmla="*/ 907425 w 907425"/>
              <a:gd name="connsiteY3" fmla="*/ 131797 h 790767"/>
              <a:gd name="connsiteX4" fmla="*/ 907425 w 907425"/>
              <a:gd name="connsiteY4" fmla="*/ 658970 h 790767"/>
              <a:gd name="connsiteX5" fmla="*/ 775628 w 907425"/>
              <a:gd name="connsiteY5" fmla="*/ 790767 h 790767"/>
              <a:gd name="connsiteX6" fmla="*/ 131797 w 907425"/>
              <a:gd name="connsiteY6" fmla="*/ 790767 h 790767"/>
              <a:gd name="connsiteX7" fmla="*/ 0 w 907425"/>
              <a:gd name="connsiteY7" fmla="*/ 658970 h 790767"/>
              <a:gd name="connsiteX8" fmla="*/ 0 w 907425"/>
              <a:gd name="connsiteY8" fmla="*/ 131797 h 79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7425" h="790767">
                <a:moveTo>
                  <a:pt x="0" y="131797"/>
                </a:moveTo>
                <a:cubicBezTo>
                  <a:pt x="0" y="59008"/>
                  <a:pt x="59008" y="0"/>
                  <a:pt x="131797" y="0"/>
                </a:cubicBezTo>
                <a:lnTo>
                  <a:pt x="775628" y="0"/>
                </a:lnTo>
                <a:cubicBezTo>
                  <a:pt x="848417" y="0"/>
                  <a:pt x="907425" y="59008"/>
                  <a:pt x="907425" y="131797"/>
                </a:cubicBezTo>
                <a:lnTo>
                  <a:pt x="907425" y="658970"/>
                </a:lnTo>
                <a:cubicBezTo>
                  <a:pt x="907425" y="731759"/>
                  <a:pt x="848417" y="790767"/>
                  <a:pt x="775628" y="790767"/>
                </a:cubicBezTo>
                <a:lnTo>
                  <a:pt x="131797" y="790767"/>
                </a:lnTo>
                <a:cubicBezTo>
                  <a:pt x="59008" y="790767"/>
                  <a:pt x="0" y="731759"/>
                  <a:pt x="0" y="658970"/>
                </a:cubicBezTo>
                <a:lnTo>
                  <a:pt x="0" y="13179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hueOff val="0"/>
              <a:satOff val="0"/>
              <a:lumOff val="0"/>
              <a:alphaOff val="-40000"/>
            </a:schemeClr>
          </a:fillRef>
          <a:effectRef idx="0">
            <a:schemeClr val="accent1">
              <a:alpha val="90000"/>
              <a:hueOff val="0"/>
              <a:satOff val="0"/>
              <a:lumOff val="0"/>
              <a:alphaOff val="-40000"/>
            </a:schemeClr>
          </a:effectRef>
          <a:fontRef idx="minor">
            <a:schemeClr val="lt1"/>
          </a:fontRef>
        </p:style>
        <p:txBody>
          <a:bodyPr spcFirstLastPara="0" vert="horz" wrap="square" lIns="91942" tIns="65272" rIns="91942" bIns="6527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/>
              <a:t>35 %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2843808" y="1699200"/>
            <a:ext cx="0" cy="48261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Rectangle 79"/>
          <p:cNvSpPr/>
          <p:nvPr/>
        </p:nvSpPr>
        <p:spPr bwMode="ltGray">
          <a:xfrm>
            <a:off x="360152" y="6003904"/>
            <a:ext cx="2373870" cy="43417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>
              <a:spcBef>
                <a:spcPts val="0"/>
              </a:spcBef>
            </a:pPr>
            <a:r>
              <a:rPr 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Erschließung und Ausbau der Auslandsmärkte als zentrale Motive</a:t>
            </a:r>
          </a:p>
        </p:txBody>
      </p:sp>
      <p:sp>
        <p:nvSpPr>
          <p:cNvPr id="50" name="Isosceles Triangle 49"/>
          <p:cNvSpPr/>
          <p:nvPr/>
        </p:nvSpPr>
        <p:spPr bwMode="auto">
          <a:xfrm rot="10800000">
            <a:off x="360152" y="5731884"/>
            <a:ext cx="2373870" cy="202041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940152" y="1681750"/>
            <a:ext cx="0" cy="48261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6406181" y="1691767"/>
            <a:ext cx="2376960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de-DE" sz="1000" b="1" cap="all" spc="5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Gegen diese Risiken sichert der Bund ab</a:t>
            </a:r>
            <a:endParaRPr lang="de-DE" sz="1000" b="1" cap="all" spc="5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33113" y="4677874"/>
            <a:ext cx="2759368" cy="990112"/>
            <a:chOff x="6133113" y="4677874"/>
            <a:chExt cx="2759368" cy="990112"/>
          </a:xfrm>
        </p:grpSpPr>
        <p:grpSp>
          <p:nvGrpSpPr>
            <p:cNvPr id="62" name="Group 61"/>
            <p:cNvGrpSpPr>
              <a:grpSpLocks noChangeAspect="1"/>
            </p:cNvGrpSpPr>
            <p:nvPr/>
          </p:nvGrpSpPr>
          <p:grpSpPr>
            <a:xfrm>
              <a:off x="6133113" y="4903929"/>
              <a:ext cx="547177" cy="540000"/>
              <a:chOff x="313519" y="1475992"/>
              <a:chExt cx="724002" cy="714508"/>
            </a:xfrm>
          </p:grpSpPr>
          <p:sp>
            <p:nvSpPr>
              <p:cNvPr id="63" name="Teardrop 106"/>
              <p:cNvSpPr/>
              <p:nvPr/>
            </p:nvSpPr>
            <p:spPr bwMode="ltGray">
              <a:xfrm rot="2700000">
                <a:off x="318266" y="1471245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64" name="Oval 107"/>
              <p:cNvSpPr/>
              <p:nvPr/>
            </p:nvSpPr>
            <p:spPr bwMode="ltGray">
              <a:xfrm>
                <a:off x="386622" y="1527247"/>
                <a:ext cx="576418" cy="612000"/>
              </a:xfrm>
              <a:prstGeom prst="ellipse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pic>
            <p:nvPicPr>
              <p:cNvPr id="65" name="Picture 61" descr="\\gad.intra.net\DE-DFS1\COM\HV09\SHARED\D09_DSG\Icons\Allianz Icons\png-white\Box_with_Section_Symbol___white.png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842" y="1553209"/>
                <a:ext cx="532458" cy="5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6" name="Rectangle 104"/>
            <p:cNvSpPr/>
            <p:nvPr/>
          </p:nvSpPr>
          <p:spPr bwMode="ltGray">
            <a:xfrm>
              <a:off x="6853813" y="4677874"/>
              <a:ext cx="2038668" cy="9901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algn="ctr"/>
              <a:endParaRPr lang="de-DE" altLang="de-DE" sz="1050" dirty="0">
                <a:solidFill>
                  <a:schemeClr val="tx1"/>
                </a:solidFill>
              </a:endParaRPr>
            </a:p>
            <a:p>
              <a:pPr algn="ctr"/>
              <a:r>
                <a:rPr lang="de-DE" altLang="de-DE" sz="1050" dirty="0">
                  <a:solidFill>
                    <a:schemeClr val="tx1"/>
                  </a:solidFill>
                </a:rPr>
                <a:t>Nichteinhaltung staatlicher Zusagen (auf besonderen Antrag)</a:t>
              </a:r>
            </a:p>
            <a:p>
              <a:pPr marL="171450" indent="-171450" algn="ctr">
                <a:buFont typeface="Symbol" panose="05050102010706020507" pitchFamily="18" charset="2"/>
                <a:buChar char="-"/>
              </a:pPr>
              <a:r>
                <a:rPr lang="de-DE" altLang="de-DE" sz="1050" dirty="0">
                  <a:solidFill>
                    <a:schemeClr val="tx1"/>
                  </a:solidFill>
                </a:rPr>
                <a:t>auch Zahlungszusagen</a:t>
              </a:r>
            </a:p>
            <a:p>
              <a:pPr marL="171450" indent="-171450" algn="ctr">
                <a:buFont typeface="Symbol" panose="05050102010706020507" pitchFamily="18" charset="2"/>
                <a:buChar char="-"/>
              </a:pPr>
              <a:r>
                <a:rPr lang="de-DE" altLang="de-DE" sz="1050" dirty="0">
                  <a:solidFill>
                    <a:schemeClr val="tx1"/>
                  </a:solidFill>
                </a:rPr>
                <a:t>auch nicht-</a:t>
              </a:r>
              <a:r>
                <a:rPr lang="de-DE" altLang="de-DE" sz="1050" dirty="0" err="1">
                  <a:solidFill>
                    <a:schemeClr val="tx1"/>
                  </a:solidFill>
                </a:rPr>
                <a:t>zentralstaaliche</a:t>
              </a:r>
              <a:r>
                <a:rPr lang="de-DE" altLang="de-DE" sz="1050" dirty="0">
                  <a:solidFill>
                    <a:schemeClr val="tx1"/>
                  </a:solidFill>
                </a:rPr>
                <a:t> Zusagen </a:t>
              </a:r>
              <a:br>
                <a:rPr lang="de-DE" altLang="de-DE" sz="1050" dirty="0">
                  <a:solidFill>
                    <a:schemeClr val="tx1"/>
                  </a:solidFill>
                </a:rPr>
              </a:br>
              <a:endParaRPr lang="de-DE" altLang="de-DE" sz="10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112559" y="2394859"/>
            <a:ext cx="2779922" cy="540000"/>
            <a:chOff x="6112559" y="2394859"/>
            <a:chExt cx="2779922" cy="540000"/>
          </a:xfrm>
        </p:grpSpPr>
        <p:grpSp>
          <p:nvGrpSpPr>
            <p:cNvPr id="48" name="Group 47"/>
            <p:cNvGrpSpPr>
              <a:grpSpLocks noChangeAspect="1"/>
            </p:cNvGrpSpPr>
            <p:nvPr/>
          </p:nvGrpSpPr>
          <p:grpSpPr>
            <a:xfrm>
              <a:off x="6112559" y="2394859"/>
              <a:ext cx="547177" cy="540000"/>
              <a:chOff x="267423" y="3095707"/>
              <a:chExt cx="724002" cy="714508"/>
            </a:xfrm>
          </p:grpSpPr>
          <p:sp>
            <p:nvSpPr>
              <p:cNvPr id="51" name="Teardrop 87"/>
              <p:cNvSpPr/>
              <p:nvPr/>
            </p:nvSpPr>
            <p:spPr bwMode="ltGray">
              <a:xfrm rot="2700000">
                <a:off x="272170" y="3090960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52" name="Oval 88"/>
              <p:cNvSpPr/>
              <p:nvPr/>
            </p:nvSpPr>
            <p:spPr bwMode="ltGray">
              <a:xfrm>
                <a:off x="323424" y="3146961"/>
                <a:ext cx="612000" cy="612000"/>
              </a:xfrm>
              <a:prstGeom prst="ellipse">
                <a:avLst/>
              </a:prstGeom>
              <a:solidFill>
                <a:schemeClr val="tx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53" name="Freeform 4903"/>
              <p:cNvSpPr>
                <a:spLocks noEditPoints="1"/>
              </p:cNvSpPr>
              <p:nvPr/>
            </p:nvSpPr>
            <p:spPr bwMode="auto">
              <a:xfrm>
                <a:off x="446079" y="3277781"/>
                <a:ext cx="366688" cy="323427"/>
              </a:xfrm>
              <a:custGeom>
                <a:avLst/>
                <a:gdLst>
                  <a:gd name="T0" fmla="*/ 36 w 356"/>
                  <a:gd name="T1" fmla="*/ 242 h 314"/>
                  <a:gd name="T2" fmla="*/ 34 w 356"/>
                  <a:gd name="T3" fmla="*/ 104 h 314"/>
                  <a:gd name="T4" fmla="*/ 44 w 356"/>
                  <a:gd name="T5" fmla="*/ 94 h 314"/>
                  <a:gd name="T6" fmla="*/ 72 w 356"/>
                  <a:gd name="T7" fmla="*/ 98 h 314"/>
                  <a:gd name="T8" fmla="*/ 76 w 356"/>
                  <a:gd name="T9" fmla="*/ 236 h 314"/>
                  <a:gd name="T10" fmla="*/ 66 w 356"/>
                  <a:gd name="T11" fmla="*/ 246 h 314"/>
                  <a:gd name="T12" fmla="*/ 32 w 356"/>
                  <a:gd name="T13" fmla="*/ 274 h 314"/>
                  <a:gd name="T14" fmla="*/ 316 w 356"/>
                  <a:gd name="T15" fmla="*/ 280 h 314"/>
                  <a:gd name="T16" fmla="*/ 324 w 356"/>
                  <a:gd name="T17" fmla="*/ 274 h 314"/>
                  <a:gd name="T18" fmla="*/ 322 w 356"/>
                  <a:gd name="T19" fmla="*/ 262 h 314"/>
                  <a:gd name="T20" fmla="*/ 40 w 356"/>
                  <a:gd name="T21" fmla="*/ 260 h 314"/>
                  <a:gd name="T22" fmla="*/ 30 w 356"/>
                  <a:gd name="T23" fmla="*/ 270 h 314"/>
                  <a:gd name="T24" fmla="*/ 152 w 356"/>
                  <a:gd name="T25" fmla="*/ 244 h 314"/>
                  <a:gd name="T26" fmla="*/ 158 w 356"/>
                  <a:gd name="T27" fmla="*/ 104 h 314"/>
                  <a:gd name="T28" fmla="*/ 152 w 356"/>
                  <a:gd name="T29" fmla="*/ 96 h 314"/>
                  <a:gd name="T30" fmla="*/ 122 w 356"/>
                  <a:gd name="T31" fmla="*/ 96 h 314"/>
                  <a:gd name="T32" fmla="*/ 116 w 356"/>
                  <a:gd name="T33" fmla="*/ 236 h 314"/>
                  <a:gd name="T34" fmla="*/ 122 w 356"/>
                  <a:gd name="T35" fmla="*/ 244 h 314"/>
                  <a:gd name="T36" fmla="*/ 6 w 356"/>
                  <a:gd name="T37" fmla="*/ 72 h 314"/>
                  <a:gd name="T38" fmla="*/ 12 w 356"/>
                  <a:gd name="T39" fmla="*/ 60 h 314"/>
                  <a:gd name="T40" fmla="*/ 174 w 356"/>
                  <a:gd name="T41" fmla="*/ 0 h 314"/>
                  <a:gd name="T42" fmla="*/ 176 w 356"/>
                  <a:gd name="T43" fmla="*/ 0 h 314"/>
                  <a:gd name="T44" fmla="*/ 180 w 356"/>
                  <a:gd name="T45" fmla="*/ 0 h 314"/>
                  <a:gd name="T46" fmla="*/ 182 w 356"/>
                  <a:gd name="T47" fmla="*/ 0 h 314"/>
                  <a:gd name="T48" fmla="*/ 342 w 356"/>
                  <a:gd name="T49" fmla="*/ 60 h 314"/>
                  <a:gd name="T50" fmla="*/ 350 w 356"/>
                  <a:gd name="T51" fmla="*/ 74 h 314"/>
                  <a:gd name="T52" fmla="*/ 340 w 356"/>
                  <a:gd name="T53" fmla="*/ 80 h 314"/>
                  <a:gd name="T54" fmla="*/ 16 w 356"/>
                  <a:gd name="T55" fmla="*/ 80 h 314"/>
                  <a:gd name="T56" fmla="*/ 8 w 356"/>
                  <a:gd name="T57" fmla="*/ 74 h 314"/>
                  <a:gd name="T58" fmla="*/ 160 w 356"/>
                  <a:gd name="T59" fmla="*/ 42 h 314"/>
                  <a:gd name="T60" fmla="*/ 178 w 356"/>
                  <a:gd name="T61" fmla="*/ 60 h 314"/>
                  <a:gd name="T62" fmla="*/ 194 w 356"/>
                  <a:gd name="T63" fmla="*/ 50 h 314"/>
                  <a:gd name="T64" fmla="*/ 190 w 356"/>
                  <a:gd name="T65" fmla="*/ 30 h 314"/>
                  <a:gd name="T66" fmla="*/ 170 w 356"/>
                  <a:gd name="T67" fmla="*/ 26 h 314"/>
                  <a:gd name="T68" fmla="*/ 160 w 356"/>
                  <a:gd name="T69" fmla="*/ 42 h 314"/>
                  <a:gd name="T70" fmla="*/ 6 w 356"/>
                  <a:gd name="T71" fmla="*/ 294 h 314"/>
                  <a:gd name="T72" fmla="*/ 0 w 356"/>
                  <a:gd name="T73" fmla="*/ 304 h 314"/>
                  <a:gd name="T74" fmla="*/ 10 w 356"/>
                  <a:gd name="T75" fmla="*/ 314 h 314"/>
                  <a:gd name="T76" fmla="*/ 352 w 356"/>
                  <a:gd name="T77" fmla="*/ 312 h 314"/>
                  <a:gd name="T78" fmla="*/ 354 w 356"/>
                  <a:gd name="T79" fmla="*/ 300 h 314"/>
                  <a:gd name="T80" fmla="*/ 346 w 356"/>
                  <a:gd name="T81" fmla="*/ 294 h 314"/>
                  <a:gd name="T82" fmla="*/ 238 w 356"/>
                  <a:gd name="T83" fmla="*/ 242 h 314"/>
                  <a:gd name="T84" fmla="*/ 240 w 356"/>
                  <a:gd name="T85" fmla="*/ 104 h 314"/>
                  <a:gd name="T86" fmla="*/ 230 w 356"/>
                  <a:gd name="T87" fmla="*/ 94 h 314"/>
                  <a:gd name="T88" fmla="*/ 200 w 356"/>
                  <a:gd name="T89" fmla="*/ 98 h 314"/>
                  <a:gd name="T90" fmla="*/ 198 w 356"/>
                  <a:gd name="T91" fmla="*/ 236 h 314"/>
                  <a:gd name="T92" fmla="*/ 208 w 356"/>
                  <a:gd name="T93" fmla="*/ 246 h 314"/>
                  <a:gd name="T94" fmla="*/ 316 w 356"/>
                  <a:gd name="T95" fmla="*/ 244 h 314"/>
                  <a:gd name="T96" fmla="*/ 322 w 356"/>
                  <a:gd name="T97" fmla="*/ 104 h 314"/>
                  <a:gd name="T98" fmla="*/ 316 w 356"/>
                  <a:gd name="T99" fmla="*/ 96 h 314"/>
                  <a:gd name="T100" fmla="*/ 286 w 356"/>
                  <a:gd name="T101" fmla="*/ 96 h 314"/>
                  <a:gd name="T102" fmla="*/ 280 w 356"/>
                  <a:gd name="T103" fmla="*/ 236 h 314"/>
                  <a:gd name="T104" fmla="*/ 286 w 356"/>
                  <a:gd name="T105" fmla="*/ 24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56" h="314">
                    <a:moveTo>
                      <a:pt x="44" y="246"/>
                    </a:moveTo>
                    <a:lnTo>
                      <a:pt x="44" y="246"/>
                    </a:lnTo>
                    <a:lnTo>
                      <a:pt x="40" y="244"/>
                    </a:lnTo>
                    <a:lnTo>
                      <a:pt x="36" y="242"/>
                    </a:lnTo>
                    <a:lnTo>
                      <a:pt x="34" y="240"/>
                    </a:lnTo>
                    <a:lnTo>
                      <a:pt x="34" y="236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100"/>
                    </a:lnTo>
                    <a:lnTo>
                      <a:pt x="36" y="98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66" y="94"/>
                    </a:lnTo>
                    <a:lnTo>
                      <a:pt x="66" y="94"/>
                    </a:lnTo>
                    <a:lnTo>
                      <a:pt x="70" y="96"/>
                    </a:lnTo>
                    <a:lnTo>
                      <a:pt x="72" y="98"/>
                    </a:lnTo>
                    <a:lnTo>
                      <a:pt x="76" y="100"/>
                    </a:lnTo>
                    <a:lnTo>
                      <a:pt x="76" y="104"/>
                    </a:lnTo>
                    <a:lnTo>
                      <a:pt x="76" y="236"/>
                    </a:lnTo>
                    <a:lnTo>
                      <a:pt x="76" y="236"/>
                    </a:lnTo>
                    <a:lnTo>
                      <a:pt x="76" y="240"/>
                    </a:lnTo>
                    <a:lnTo>
                      <a:pt x="72" y="242"/>
                    </a:lnTo>
                    <a:lnTo>
                      <a:pt x="70" y="244"/>
                    </a:lnTo>
                    <a:lnTo>
                      <a:pt x="66" y="246"/>
                    </a:lnTo>
                    <a:lnTo>
                      <a:pt x="44" y="246"/>
                    </a:lnTo>
                    <a:close/>
                    <a:moveTo>
                      <a:pt x="30" y="270"/>
                    </a:moveTo>
                    <a:lnTo>
                      <a:pt x="30" y="270"/>
                    </a:lnTo>
                    <a:lnTo>
                      <a:pt x="32" y="274"/>
                    </a:lnTo>
                    <a:lnTo>
                      <a:pt x="34" y="276"/>
                    </a:lnTo>
                    <a:lnTo>
                      <a:pt x="36" y="278"/>
                    </a:lnTo>
                    <a:lnTo>
                      <a:pt x="40" y="280"/>
                    </a:lnTo>
                    <a:lnTo>
                      <a:pt x="316" y="280"/>
                    </a:lnTo>
                    <a:lnTo>
                      <a:pt x="316" y="280"/>
                    </a:lnTo>
                    <a:lnTo>
                      <a:pt x="320" y="278"/>
                    </a:lnTo>
                    <a:lnTo>
                      <a:pt x="322" y="276"/>
                    </a:lnTo>
                    <a:lnTo>
                      <a:pt x="324" y="274"/>
                    </a:lnTo>
                    <a:lnTo>
                      <a:pt x="326" y="270"/>
                    </a:lnTo>
                    <a:lnTo>
                      <a:pt x="326" y="270"/>
                    </a:lnTo>
                    <a:lnTo>
                      <a:pt x="324" y="266"/>
                    </a:lnTo>
                    <a:lnTo>
                      <a:pt x="322" y="262"/>
                    </a:lnTo>
                    <a:lnTo>
                      <a:pt x="320" y="260"/>
                    </a:lnTo>
                    <a:lnTo>
                      <a:pt x="316" y="260"/>
                    </a:lnTo>
                    <a:lnTo>
                      <a:pt x="40" y="260"/>
                    </a:lnTo>
                    <a:lnTo>
                      <a:pt x="40" y="260"/>
                    </a:lnTo>
                    <a:lnTo>
                      <a:pt x="36" y="260"/>
                    </a:lnTo>
                    <a:lnTo>
                      <a:pt x="34" y="262"/>
                    </a:lnTo>
                    <a:lnTo>
                      <a:pt x="32" y="266"/>
                    </a:lnTo>
                    <a:lnTo>
                      <a:pt x="30" y="270"/>
                    </a:lnTo>
                    <a:lnTo>
                      <a:pt x="30" y="270"/>
                    </a:lnTo>
                    <a:close/>
                    <a:moveTo>
                      <a:pt x="148" y="246"/>
                    </a:moveTo>
                    <a:lnTo>
                      <a:pt x="148" y="246"/>
                    </a:lnTo>
                    <a:lnTo>
                      <a:pt x="152" y="244"/>
                    </a:lnTo>
                    <a:lnTo>
                      <a:pt x="156" y="242"/>
                    </a:lnTo>
                    <a:lnTo>
                      <a:pt x="158" y="240"/>
                    </a:lnTo>
                    <a:lnTo>
                      <a:pt x="158" y="236"/>
                    </a:lnTo>
                    <a:lnTo>
                      <a:pt x="158" y="104"/>
                    </a:lnTo>
                    <a:lnTo>
                      <a:pt x="158" y="104"/>
                    </a:lnTo>
                    <a:lnTo>
                      <a:pt x="158" y="100"/>
                    </a:lnTo>
                    <a:lnTo>
                      <a:pt x="156" y="98"/>
                    </a:lnTo>
                    <a:lnTo>
                      <a:pt x="152" y="96"/>
                    </a:lnTo>
                    <a:lnTo>
                      <a:pt x="148" y="94"/>
                    </a:lnTo>
                    <a:lnTo>
                      <a:pt x="126" y="94"/>
                    </a:lnTo>
                    <a:lnTo>
                      <a:pt x="126" y="94"/>
                    </a:lnTo>
                    <a:lnTo>
                      <a:pt x="122" y="96"/>
                    </a:lnTo>
                    <a:lnTo>
                      <a:pt x="118" y="98"/>
                    </a:lnTo>
                    <a:lnTo>
                      <a:pt x="116" y="100"/>
                    </a:lnTo>
                    <a:lnTo>
                      <a:pt x="116" y="104"/>
                    </a:lnTo>
                    <a:lnTo>
                      <a:pt x="116" y="236"/>
                    </a:lnTo>
                    <a:lnTo>
                      <a:pt x="116" y="236"/>
                    </a:lnTo>
                    <a:lnTo>
                      <a:pt x="116" y="240"/>
                    </a:lnTo>
                    <a:lnTo>
                      <a:pt x="118" y="242"/>
                    </a:lnTo>
                    <a:lnTo>
                      <a:pt x="122" y="244"/>
                    </a:lnTo>
                    <a:lnTo>
                      <a:pt x="126" y="246"/>
                    </a:lnTo>
                    <a:lnTo>
                      <a:pt x="148" y="246"/>
                    </a:lnTo>
                    <a:close/>
                    <a:moveTo>
                      <a:pt x="6" y="72"/>
                    </a:moveTo>
                    <a:lnTo>
                      <a:pt x="6" y="72"/>
                    </a:lnTo>
                    <a:lnTo>
                      <a:pt x="6" y="68"/>
                    </a:lnTo>
                    <a:lnTo>
                      <a:pt x="8" y="64"/>
                    </a:lnTo>
                    <a:lnTo>
                      <a:pt x="10" y="62"/>
                    </a:lnTo>
                    <a:lnTo>
                      <a:pt x="12" y="6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342" y="60"/>
                    </a:lnTo>
                    <a:lnTo>
                      <a:pt x="342" y="60"/>
                    </a:lnTo>
                    <a:lnTo>
                      <a:pt x="348" y="64"/>
                    </a:lnTo>
                    <a:lnTo>
                      <a:pt x="350" y="70"/>
                    </a:lnTo>
                    <a:lnTo>
                      <a:pt x="350" y="70"/>
                    </a:lnTo>
                    <a:lnTo>
                      <a:pt x="350" y="74"/>
                    </a:lnTo>
                    <a:lnTo>
                      <a:pt x="346" y="76"/>
                    </a:lnTo>
                    <a:lnTo>
                      <a:pt x="344" y="80"/>
                    </a:lnTo>
                    <a:lnTo>
                      <a:pt x="340" y="80"/>
                    </a:lnTo>
                    <a:lnTo>
                      <a:pt x="340" y="80"/>
                    </a:lnTo>
                    <a:lnTo>
                      <a:pt x="340" y="80"/>
                    </a:lnTo>
                    <a:lnTo>
                      <a:pt x="178" y="80"/>
                    </a:lnTo>
                    <a:lnTo>
                      <a:pt x="178" y="80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12" y="80"/>
                    </a:lnTo>
                    <a:lnTo>
                      <a:pt x="10" y="78"/>
                    </a:lnTo>
                    <a:lnTo>
                      <a:pt x="8" y="74"/>
                    </a:lnTo>
                    <a:lnTo>
                      <a:pt x="6" y="72"/>
                    </a:lnTo>
                    <a:lnTo>
                      <a:pt x="6" y="72"/>
                    </a:lnTo>
                    <a:close/>
                    <a:moveTo>
                      <a:pt x="160" y="42"/>
                    </a:moveTo>
                    <a:lnTo>
                      <a:pt x="160" y="42"/>
                    </a:lnTo>
                    <a:lnTo>
                      <a:pt x="162" y="50"/>
                    </a:lnTo>
                    <a:lnTo>
                      <a:pt x="166" y="54"/>
                    </a:lnTo>
                    <a:lnTo>
                      <a:pt x="170" y="5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84" y="58"/>
                    </a:lnTo>
                    <a:lnTo>
                      <a:pt x="190" y="54"/>
                    </a:lnTo>
                    <a:lnTo>
                      <a:pt x="194" y="50"/>
                    </a:lnTo>
                    <a:lnTo>
                      <a:pt x="196" y="42"/>
                    </a:lnTo>
                    <a:lnTo>
                      <a:pt x="196" y="42"/>
                    </a:lnTo>
                    <a:lnTo>
                      <a:pt x="194" y="36"/>
                    </a:lnTo>
                    <a:lnTo>
                      <a:pt x="190" y="30"/>
                    </a:lnTo>
                    <a:lnTo>
                      <a:pt x="184" y="26"/>
                    </a:lnTo>
                    <a:lnTo>
                      <a:pt x="178" y="24"/>
                    </a:lnTo>
                    <a:lnTo>
                      <a:pt x="178" y="24"/>
                    </a:lnTo>
                    <a:lnTo>
                      <a:pt x="170" y="26"/>
                    </a:lnTo>
                    <a:lnTo>
                      <a:pt x="166" y="30"/>
                    </a:lnTo>
                    <a:lnTo>
                      <a:pt x="162" y="36"/>
                    </a:lnTo>
                    <a:lnTo>
                      <a:pt x="160" y="42"/>
                    </a:lnTo>
                    <a:lnTo>
                      <a:pt x="160" y="42"/>
                    </a:lnTo>
                    <a:close/>
                    <a:moveTo>
                      <a:pt x="346" y="294"/>
                    </a:moveTo>
                    <a:lnTo>
                      <a:pt x="10" y="294"/>
                    </a:lnTo>
                    <a:lnTo>
                      <a:pt x="10" y="294"/>
                    </a:lnTo>
                    <a:lnTo>
                      <a:pt x="6" y="294"/>
                    </a:lnTo>
                    <a:lnTo>
                      <a:pt x="4" y="298"/>
                    </a:lnTo>
                    <a:lnTo>
                      <a:pt x="2" y="300"/>
                    </a:lnTo>
                    <a:lnTo>
                      <a:pt x="0" y="304"/>
                    </a:lnTo>
                    <a:lnTo>
                      <a:pt x="0" y="304"/>
                    </a:lnTo>
                    <a:lnTo>
                      <a:pt x="2" y="308"/>
                    </a:lnTo>
                    <a:lnTo>
                      <a:pt x="4" y="312"/>
                    </a:lnTo>
                    <a:lnTo>
                      <a:pt x="6" y="314"/>
                    </a:lnTo>
                    <a:lnTo>
                      <a:pt x="10" y="314"/>
                    </a:lnTo>
                    <a:lnTo>
                      <a:pt x="346" y="314"/>
                    </a:lnTo>
                    <a:lnTo>
                      <a:pt x="346" y="314"/>
                    </a:lnTo>
                    <a:lnTo>
                      <a:pt x="350" y="314"/>
                    </a:lnTo>
                    <a:lnTo>
                      <a:pt x="352" y="312"/>
                    </a:lnTo>
                    <a:lnTo>
                      <a:pt x="354" y="308"/>
                    </a:lnTo>
                    <a:lnTo>
                      <a:pt x="356" y="304"/>
                    </a:lnTo>
                    <a:lnTo>
                      <a:pt x="356" y="304"/>
                    </a:lnTo>
                    <a:lnTo>
                      <a:pt x="354" y="300"/>
                    </a:lnTo>
                    <a:lnTo>
                      <a:pt x="352" y="298"/>
                    </a:lnTo>
                    <a:lnTo>
                      <a:pt x="350" y="294"/>
                    </a:lnTo>
                    <a:lnTo>
                      <a:pt x="346" y="294"/>
                    </a:lnTo>
                    <a:lnTo>
                      <a:pt x="346" y="294"/>
                    </a:lnTo>
                    <a:close/>
                    <a:moveTo>
                      <a:pt x="230" y="246"/>
                    </a:moveTo>
                    <a:lnTo>
                      <a:pt x="230" y="246"/>
                    </a:lnTo>
                    <a:lnTo>
                      <a:pt x="234" y="244"/>
                    </a:lnTo>
                    <a:lnTo>
                      <a:pt x="238" y="242"/>
                    </a:lnTo>
                    <a:lnTo>
                      <a:pt x="240" y="240"/>
                    </a:lnTo>
                    <a:lnTo>
                      <a:pt x="240" y="236"/>
                    </a:lnTo>
                    <a:lnTo>
                      <a:pt x="240" y="104"/>
                    </a:lnTo>
                    <a:lnTo>
                      <a:pt x="240" y="104"/>
                    </a:lnTo>
                    <a:lnTo>
                      <a:pt x="240" y="100"/>
                    </a:lnTo>
                    <a:lnTo>
                      <a:pt x="238" y="98"/>
                    </a:lnTo>
                    <a:lnTo>
                      <a:pt x="234" y="96"/>
                    </a:lnTo>
                    <a:lnTo>
                      <a:pt x="230" y="94"/>
                    </a:lnTo>
                    <a:lnTo>
                      <a:pt x="208" y="94"/>
                    </a:lnTo>
                    <a:lnTo>
                      <a:pt x="208" y="94"/>
                    </a:lnTo>
                    <a:lnTo>
                      <a:pt x="204" y="96"/>
                    </a:lnTo>
                    <a:lnTo>
                      <a:pt x="200" y="98"/>
                    </a:lnTo>
                    <a:lnTo>
                      <a:pt x="198" y="100"/>
                    </a:lnTo>
                    <a:lnTo>
                      <a:pt x="198" y="104"/>
                    </a:lnTo>
                    <a:lnTo>
                      <a:pt x="198" y="236"/>
                    </a:lnTo>
                    <a:lnTo>
                      <a:pt x="198" y="236"/>
                    </a:lnTo>
                    <a:lnTo>
                      <a:pt x="198" y="240"/>
                    </a:lnTo>
                    <a:lnTo>
                      <a:pt x="200" y="242"/>
                    </a:lnTo>
                    <a:lnTo>
                      <a:pt x="204" y="244"/>
                    </a:lnTo>
                    <a:lnTo>
                      <a:pt x="208" y="246"/>
                    </a:lnTo>
                    <a:lnTo>
                      <a:pt x="230" y="246"/>
                    </a:lnTo>
                    <a:close/>
                    <a:moveTo>
                      <a:pt x="312" y="246"/>
                    </a:moveTo>
                    <a:lnTo>
                      <a:pt x="312" y="246"/>
                    </a:lnTo>
                    <a:lnTo>
                      <a:pt x="316" y="244"/>
                    </a:lnTo>
                    <a:lnTo>
                      <a:pt x="320" y="242"/>
                    </a:lnTo>
                    <a:lnTo>
                      <a:pt x="322" y="240"/>
                    </a:lnTo>
                    <a:lnTo>
                      <a:pt x="322" y="236"/>
                    </a:lnTo>
                    <a:lnTo>
                      <a:pt x="322" y="104"/>
                    </a:lnTo>
                    <a:lnTo>
                      <a:pt x="322" y="104"/>
                    </a:lnTo>
                    <a:lnTo>
                      <a:pt x="322" y="100"/>
                    </a:lnTo>
                    <a:lnTo>
                      <a:pt x="320" y="98"/>
                    </a:lnTo>
                    <a:lnTo>
                      <a:pt x="316" y="96"/>
                    </a:lnTo>
                    <a:lnTo>
                      <a:pt x="312" y="94"/>
                    </a:lnTo>
                    <a:lnTo>
                      <a:pt x="290" y="94"/>
                    </a:lnTo>
                    <a:lnTo>
                      <a:pt x="290" y="94"/>
                    </a:lnTo>
                    <a:lnTo>
                      <a:pt x="286" y="96"/>
                    </a:lnTo>
                    <a:lnTo>
                      <a:pt x="284" y="98"/>
                    </a:lnTo>
                    <a:lnTo>
                      <a:pt x="280" y="100"/>
                    </a:lnTo>
                    <a:lnTo>
                      <a:pt x="280" y="104"/>
                    </a:lnTo>
                    <a:lnTo>
                      <a:pt x="280" y="236"/>
                    </a:lnTo>
                    <a:lnTo>
                      <a:pt x="280" y="236"/>
                    </a:lnTo>
                    <a:lnTo>
                      <a:pt x="280" y="240"/>
                    </a:lnTo>
                    <a:lnTo>
                      <a:pt x="284" y="242"/>
                    </a:lnTo>
                    <a:lnTo>
                      <a:pt x="286" y="244"/>
                    </a:lnTo>
                    <a:lnTo>
                      <a:pt x="290" y="246"/>
                    </a:lnTo>
                    <a:lnTo>
                      <a:pt x="312" y="2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78191" tIns="39095" rIns="78191" bIns="39095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539" dirty="0"/>
              </a:p>
            </p:txBody>
          </p:sp>
        </p:grpSp>
        <p:sp>
          <p:nvSpPr>
            <p:cNvPr id="67" name="Rectangle 85"/>
            <p:cNvSpPr/>
            <p:nvPr/>
          </p:nvSpPr>
          <p:spPr bwMode="ltGray">
            <a:xfrm>
              <a:off x="6854253" y="2400817"/>
              <a:ext cx="2038228" cy="50395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algn="ctr"/>
              <a:r>
                <a:rPr lang="de-DE" altLang="de-DE" sz="1050" dirty="0">
                  <a:solidFill>
                    <a:schemeClr val="tx1"/>
                  </a:solidFill>
                </a:rPr>
                <a:t>Verstaatlichung</a:t>
              </a:r>
              <a:br>
                <a:rPr lang="de-DE" altLang="de-DE" sz="1050" dirty="0">
                  <a:solidFill>
                    <a:schemeClr val="tx1"/>
                  </a:solidFill>
                </a:rPr>
              </a:br>
              <a:r>
                <a:rPr lang="de-DE" altLang="de-DE" sz="1050" dirty="0">
                  <a:solidFill>
                    <a:schemeClr val="tx1"/>
                  </a:solidFill>
                </a:rPr>
                <a:t>Enteignungen / </a:t>
              </a:r>
            </a:p>
            <a:p>
              <a:pPr algn="ctr"/>
              <a:r>
                <a:rPr lang="de-DE" altLang="de-DE" sz="1050" dirty="0">
                  <a:solidFill>
                    <a:schemeClr val="tx1"/>
                  </a:solidFill>
                </a:rPr>
                <a:t>enteignungsgleiche Eingriffe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136191" y="2985474"/>
            <a:ext cx="2756289" cy="1051167"/>
            <a:chOff x="6136191" y="2904774"/>
            <a:chExt cx="2756289" cy="1051167"/>
          </a:xfrm>
        </p:grpSpPr>
        <p:grpSp>
          <p:nvGrpSpPr>
            <p:cNvPr id="54" name="Group 53"/>
            <p:cNvGrpSpPr>
              <a:grpSpLocks noChangeAspect="1"/>
            </p:cNvGrpSpPr>
            <p:nvPr/>
          </p:nvGrpSpPr>
          <p:grpSpPr>
            <a:xfrm>
              <a:off x="6136191" y="3233979"/>
              <a:ext cx="547177" cy="540000"/>
              <a:chOff x="266724" y="4115527"/>
              <a:chExt cx="724002" cy="714508"/>
            </a:xfrm>
          </p:grpSpPr>
          <p:sp>
            <p:nvSpPr>
              <p:cNvPr id="55" name="Teardrop 93"/>
              <p:cNvSpPr/>
              <p:nvPr/>
            </p:nvSpPr>
            <p:spPr bwMode="ltGray">
              <a:xfrm rot="2700000">
                <a:off x="271471" y="4110780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56" name="Oval 94"/>
              <p:cNvSpPr/>
              <p:nvPr/>
            </p:nvSpPr>
            <p:spPr bwMode="ltGray">
              <a:xfrm>
                <a:off x="323424" y="4173828"/>
                <a:ext cx="612000" cy="612000"/>
              </a:xfrm>
              <a:prstGeom prst="ellipse">
                <a:avLst/>
              </a:prstGeom>
              <a:solidFill>
                <a:schemeClr val="accent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57" name="Freeform 4932"/>
              <p:cNvSpPr>
                <a:spLocks noEditPoints="1"/>
              </p:cNvSpPr>
              <p:nvPr/>
            </p:nvSpPr>
            <p:spPr bwMode="auto">
              <a:xfrm>
                <a:off x="428915" y="4297601"/>
                <a:ext cx="364628" cy="323427"/>
              </a:xfrm>
              <a:custGeom>
                <a:avLst/>
                <a:gdLst>
                  <a:gd name="T0" fmla="*/ 300 w 354"/>
                  <a:gd name="T1" fmla="*/ 48 h 314"/>
                  <a:gd name="T2" fmla="*/ 286 w 354"/>
                  <a:gd name="T3" fmla="*/ 14 h 314"/>
                  <a:gd name="T4" fmla="*/ 286 w 354"/>
                  <a:gd name="T5" fmla="*/ 4 h 314"/>
                  <a:gd name="T6" fmla="*/ 276 w 354"/>
                  <a:gd name="T7" fmla="*/ 0 h 314"/>
                  <a:gd name="T8" fmla="*/ 258 w 354"/>
                  <a:gd name="T9" fmla="*/ 10 h 314"/>
                  <a:gd name="T10" fmla="*/ 232 w 354"/>
                  <a:gd name="T11" fmla="*/ 54 h 314"/>
                  <a:gd name="T12" fmla="*/ 172 w 354"/>
                  <a:gd name="T13" fmla="*/ 16 h 314"/>
                  <a:gd name="T14" fmla="*/ 90 w 354"/>
                  <a:gd name="T15" fmla="*/ 42 h 314"/>
                  <a:gd name="T16" fmla="*/ 88 w 354"/>
                  <a:gd name="T17" fmla="*/ 34 h 314"/>
                  <a:gd name="T18" fmla="*/ 48 w 354"/>
                  <a:gd name="T19" fmla="*/ 32 h 314"/>
                  <a:gd name="T20" fmla="*/ 40 w 354"/>
                  <a:gd name="T21" fmla="*/ 34 h 314"/>
                  <a:gd name="T22" fmla="*/ 38 w 354"/>
                  <a:gd name="T23" fmla="*/ 104 h 314"/>
                  <a:gd name="T24" fmla="*/ 0 w 354"/>
                  <a:gd name="T25" fmla="*/ 132 h 314"/>
                  <a:gd name="T26" fmla="*/ 4 w 354"/>
                  <a:gd name="T27" fmla="*/ 144 h 314"/>
                  <a:gd name="T28" fmla="*/ 38 w 354"/>
                  <a:gd name="T29" fmla="*/ 298 h 314"/>
                  <a:gd name="T30" fmla="*/ 42 w 354"/>
                  <a:gd name="T31" fmla="*/ 310 h 314"/>
                  <a:gd name="T32" fmla="*/ 290 w 354"/>
                  <a:gd name="T33" fmla="*/ 314 h 314"/>
                  <a:gd name="T34" fmla="*/ 302 w 354"/>
                  <a:gd name="T35" fmla="*/ 310 h 314"/>
                  <a:gd name="T36" fmla="*/ 306 w 354"/>
                  <a:gd name="T37" fmla="*/ 242 h 314"/>
                  <a:gd name="T38" fmla="*/ 330 w 354"/>
                  <a:gd name="T39" fmla="*/ 222 h 314"/>
                  <a:gd name="T40" fmla="*/ 348 w 354"/>
                  <a:gd name="T41" fmla="*/ 192 h 314"/>
                  <a:gd name="T42" fmla="*/ 354 w 354"/>
                  <a:gd name="T43" fmla="*/ 166 h 314"/>
                  <a:gd name="T44" fmla="*/ 348 w 354"/>
                  <a:gd name="T45" fmla="*/ 124 h 314"/>
                  <a:gd name="T46" fmla="*/ 306 w 354"/>
                  <a:gd name="T47" fmla="*/ 56 h 314"/>
                  <a:gd name="T48" fmla="*/ 248 w 354"/>
                  <a:gd name="T49" fmla="*/ 270 h 314"/>
                  <a:gd name="T50" fmla="*/ 194 w 354"/>
                  <a:gd name="T51" fmla="*/ 224 h 314"/>
                  <a:gd name="T52" fmla="*/ 166 w 354"/>
                  <a:gd name="T53" fmla="*/ 196 h 314"/>
                  <a:gd name="T54" fmla="*/ 158 w 354"/>
                  <a:gd name="T55" fmla="*/ 168 h 314"/>
                  <a:gd name="T56" fmla="*/ 160 w 354"/>
                  <a:gd name="T57" fmla="*/ 148 h 314"/>
                  <a:gd name="T58" fmla="*/ 180 w 354"/>
                  <a:gd name="T59" fmla="*/ 100 h 314"/>
                  <a:gd name="T60" fmla="*/ 206 w 354"/>
                  <a:gd name="T61" fmla="*/ 76 h 314"/>
                  <a:gd name="T62" fmla="*/ 200 w 354"/>
                  <a:gd name="T63" fmla="*/ 94 h 314"/>
                  <a:gd name="T64" fmla="*/ 204 w 354"/>
                  <a:gd name="T65" fmla="*/ 116 h 314"/>
                  <a:gd name="T66" fmla="*/ 214 w 354"/>
                  <a:gd name="T67" fmla="*/ 126 h 314"/>
                  <a:gd name="T68" fmla="*/ 234 w 354"/>
                  <a:gd name="T69" fmla="*/ 124 h 314"/>
                  <a:gd name="T70" fmla="*/ 244 w 354"/>
                  <a:gd name="T71" fmla="*/ 102 h 314"/>
                  <a:gd name="T72" fmla="*/ 242 w 354"/>
                  <a:gd name="T73" fmla="*/ 80 h 314"/>
                  <a:gd name="T74" fmla="*/ 248 w 354"/>
                  <a:gd name="T75" fmla="*/ 46 h 314"/>
                  <a:gd name="T76" fmla="*/ 268 w 354"/>
                  <a:gd name="T77" fmla="*/ 18 h 314"/>
                  <a:gd name="T78" fmla="*/ 272 w 354"/>
                  <a:gd name="T79" fmla="*/ 46 h 314"/>
                  <a:gd name="T80" fmla="*/ 284 w 354"/>
                  <a:gd name="T81" fmla="*/ 66 h 314"/>
                  <a:gd name="T82" fmla="*/ 316 w 354"/>
                  <a:gd name="T83" fmla="*/ 128 h 314"/>
                  <a:gd name="T84" fmla="*/ 324 w 354"/>
                  <a:gd name="T85" fmla="*/ 172 h 314"/>
                  <a:gd name="T86" fmla="*/ 316 w 354"/>
                  <a:gd name="T87" fmla="*/ 208 h 314"/>
                  <a:gd name="T88" fmla="*/ 274 w 354"/>
                  <a:gd name="T89" fmla="*/ 248 h 314"/>
                  <a:gd name="T90" fmla="*/ 248 w 354"/>
                  <a:gd name="T91" fmla="*/ 270 h 314"/>
                  <a:gd name="T92" fmla="*/ 210 w 354"/>
                  <a:gd name="T93" fmla="*/ 162 h 314"/>
                  <a:gd name="T94" fmla="*/ 230 w 354"/>
                  <a:gd name="T95" fmla="*/ 186 h 314"/>
                  <a:gd name="T96" fmla="*/ 248 w 354"/>
                  <a:gd name="T97" fmla="*/ 184 h 314"/>
                  <a:gd name="T98" fmla="*/ 270 w 354"/>
                  <a:gd name="T99" fmla="*/ 158 h 314"/>
                  <a:gd name="T100" fmla="*/ 272 w 354"/>
                  <a:gd name="T101" fmla="*/ 120 h 314"/>
                  <a:gd name="T102" fmla="*/ 286 w 354"/>
                  <a:gd name="T103" fmla="*/ 148 h 314"/>
                  <a:gd name="T104" fmla="*/ 288 w 354"/>
                  <a:gd name="T105" fmla="*/ 182 h 314"/>
                  <a:gd name="T106" fmla="*/ 278 w 354"/>
                  <a:gd name="T107" fmla="*/ 208 h 314"/>
                  <a:gd name="T108" fmla="*/ 242 w 354"/>
                  <a:gd name="T109" fmla="*/ 236 h 314"/>
                  <a:gd name="T110" fmla="*/ 228 w 354"/>
                  <a:gd name="T111" fmla="*/ 226 h 314"/>
                  <a:gd name="T112" fmla="*/ 208 w 354"/>
                  <a:gd name="T113" fmla="*/ 188 h 314"/>
                  <a:gd name="T114" fmla="*/ 208 w 354"/>
                  <a:gd name="T115" fmla="*/ 156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4" h="314">
                    <a:moveTo>
                      <a:pt x="306" y="56"/>
                    </a:moveTo>
                    <a:lnTo>
                      <a:pt x="306" y="56"/>
                    </a:lnTo>
                    <a:lnTo>
                      <a:pt x="300" y="48"/>
                    </a:lnTo>
                    <a:lnTo>
                      <a:pt x="294" y="40"/>
                    </a:lnTo>
                    <a:lnTo>
                      <a:pt x="288" y="24"/>
                    </a:lnTo>
                    <a:lnTo>
                      <a:pt x="286" y="14"/>
                    </a:lnTo>
                    <a:lnTo>
                      <a:pt x="286" y="10"/>
                    </a:lnTo>
                    <a:lnTo>
                      <a:pt x="286" y="10"/>
                    </a:lnTo>
                    <a:lnTo>
                      <a:pt x="286" y="4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58" y="10"/>
                    </a:lnTo>
                    <a:lnTo>
                      <a:pt x="246" y="24"/>
                    </a:lnTo>
                    <a:lnTo>
                      <a:pt x="238" y="38"/>
                    </a:lnTo>
                    <a:lnTo>
                      <a:pt x="232" y="54"/>
                    </a:lnTo>
                    <a:lnTo>
                      <a:pt x="178" y="18"/>
                    </a:lnTo>
                    <a:lnTo>
                      <a:pt x="178" y="18"/>
                    </a:lnTo>
                    <a:lnTo>
                      <a:pt x="172" y="16"/>
                    </a:lnTo>
                    <a:lnTo>
                      <a:pt x="166" y="18"/>
                    </a:lnTo>
                    <a:lnTo>
                      <a:pt x="90" y="68"/>
                    </a:lnTo>
                    <a:lnTo>
                      <a:pt x="90" y="42"/>
                    </a:lnTo>
                    <a:lnTo>
                      <a:pt x="90" y="42"/>
                    </a:lnTo>
                    <a:lnTo>
                      <a:pt x="90" y="38"/>
                    </a:lnTo>
                    <a:lnTo>
                      <a:pt x="88" y="34"/>
                    </a:lnTo>
                    <a:lnTo>
                      <a:pt x="84" y="32"/>
                    </a:lnTo>
                    <a:lnTo>
                      <a:pt x="80" y="32"/>
                    </a:lnTo>
                    <a:lnTo>
                      <a:pt x="48" y="32"/>
                    </a:lnTo>
                    <a:lnTo>
                      <a:pt x="48" y="32"/>
                    </a:lnTo>
                    <a:lnTo>
                      <a:pt x="44" y="32"/>
                    </a:lnTo>
                    <a:lnTo>
                      <a:pt x="40" y="34"/>
                    </a:lnTo>
                    <a:lnTo>
                      <a:pt x="38" y="38"/>
                    </a:lnTo>
                    <a:lnTo>
                      <a:pt x="38" y="42"/>
                    </a:lnTo>
                    <a:lnTo>
                      <a:pt x="38" y="104"/>
                    </a:lnTo>
                    <a:lnTo>
                      <a:pt x="4" y="128"/>
                    </a:lnTo>
                    <a:lnTo>
                      <a:pt x="4" y="128"/>
                    </a:lnTo>
                    <a:lnTo>
                      <a:pt x="0" y="13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4" y="144"/>
                    </a:lnTo>
                    <a:lnTo>
                      <a:pt x="8" y="146"/>
                    </a:lnTo>
                    <a:lnTo>
                      <a:pt x="38" y="146"/>
                    </a:lnTo>
                    <a:lnTo>
                      <a:pt x="38" y="298"/>
                    </a:lnTo>
                    <a:lnTo>
                      <a:pt x="38" y="298"/>
                    </a:lnTo>
                    <a:lnTo>
                      <a:pt x="38" y="304"/>
                    </a:lnTo>
                    <a:lnTo>
                      <a:pt x="42" y="310"/>
                    </a:lnTo>
                    <a:lnTo>
                      <a:pt x="48" y="314"/>
                    </a:lnTo>
                    <a:lnTo>
                      <a:pt x="54" y="314"/>
                    </a:lnTo>
                    <a:lnTo>
                      <a:pt x="290" y="314"/>
                    </a:lnTo>
                    <a:lnTo>
                      <a:pt x="290" y="314"/>
                    </a:lnTo>
                    <a:lnTo>
                      <a:pt x="296" y="314"/>
                    </a:lnTo>
                    <a:lnTo>
                      <a:pt x="302" y="310"/>
                    </a:lnTo>
                    <a:lnTo>
                      <a:pt x="306" y="304"/>
                    </a:lnTo>
                    <a:lnTo>
                      <a:pt x="306" y="298"/>
                    </a:lnTo>
                    <a:lnTo>
                      <a:pt x="306" y="242"/>
                    </a:lnTo>
                    <a:lnTo>
                      <a:pt x="306" y="242"/>
                    </a:lnTo>
                    <a:lnTo>
                      <a:pt x="324" y="228"/>
                    </a:lnTo>
                    <a:lnTo>
                      <a:pt x="330" y="222"/>
                    </a:lnTo>
                    <a:lnTo>
                      <a:pt x="338" y="212"/>
                    </a:lnTo>
                    <a:lnTo>
                      <a:pt x="344" y="204"/>
                    </a:lnTo>
                    <a:lnTo>
                      <a:pt x="348" y="192"/>
                    </a:lnTo>
                    <a:lnTo>
                      <a:pt x="352" y="180"/>
                    </a:lnTo>
                    <a:lnTo>
                      <a:pt x="354" y="166"/>
                    </a:lnTo>
                    <a:lnTo>
                      <a:pt x="354" y="166"/>
                    </a:lnTo>
                    <a:lnTo>
                      <a:pt x="354" y="152"/>
                    </a:lnTo>
                    <a:lnTo>
                      <a:pt x="352" y="138"/>
                    </a:lnTo>
                    <a:lnTo>
                      <a:pt x="348" y="124"/>
                    </a:lnTo>
                    <a:lnTo>
                      <a:pt x="342" y="110"/>
                    </a:lnTo>
                    <a:lnTo>
                      <a:pt x="324" y="82"/>
                    </a:lnTo>
                    <a:lnTo>
                      <a:pt x="306" y="56"/>
                    </a:lnTo>
                    <a:lnTo>
                      <a:pt x="306" y="56"/>
                    </a:lnTo>
                    <a:close/>
                    <a:moveTo>
                      <a:pt x="248" y="270"/>
                    </a:moveTo>
                    <a:lnTo>
                      <a:pt x="248" y="270"/>
                    </a:lnTo>
                    <a:lnTo>
                      <a:pt x="236" y="256"/>
                    </a:lnTo>
                    <a:lnTo>
                      <a:pt x="222" y="244"/>
                    </a:lnTo>
                    <a:lnTo>
                      <a:pt x="194" y="224"/>
                    </a:lnTo>
                    <a:lnTo>
                      <a:pt x="180" y="214"/>
                    </a:lnTo>
                    <a:lnTo>
                      <a:pt x="170" y="202"/>
                    </a:lnTo>
                    <a:lnTo>
                      <a:pt x="166" y="196"/>
                    </a:lnTo>
                    <a:lnTo>
                      <a:pt x="162" y="188"/>
                    </a:lnTo>
                    <a:lnTo>
                      <a:pt x="160" y="178"/>
                    </a:lnTo>
                    <a:lnTo>
                      <a:pt x="158" y="168"/>
                    </a:lnTo>
                    <a:lnTo>
                      <a:pt x="158" y="168"/>
                    </a:lnTo>
                    <a:lnTo>
                      <a:pt x="158" y="158"/>
                    </a:lnTo>
                    <a:lnTo>
                      <a:pt x="160" y="148"/>
                    </a:lnTo>
                    <a:lnTo>
                      <a:pt x="164" y="130"/>
                    </a:lnTo>
                    <a:lnTo>
                      <a:pt x="172" y="114"/>
                    </a:lnTo>
                    <a:lnTo>
                      <a:pt x="180" y="100"/>
                    </a:lnTo>
                    <a:lnTo>
                      <a:pt x="190" y="90"/>
                    </a:lnTo>
                    <a:lnTo>
                      <a:pt x="198" y="82"/>
                    </a:lnTo>
                    <a:lnTo>
                      <a:pt x="206" y="76"/>
                    </a:lnTo>
                    <a:lnTo>
                      <a:pt x="206" y="76"/>
                    </a:lnTo>
                    <a:lnTo>
                      <a:pt x="204" y="80"/>
                    </a:lnTo>
                    <a:lnTo>
                      <a:pt x="200" y="94"/>
                    </a:lnTo>
                    <a:lnTo>
                      <a:pt x="200" y="102"/>
                    </a:lnTo>
                    <a:lnTo>
                      <a:pt x="200" y="108"/>
                    </a:lnTo>
                    <a:lnTo>
                      <a:pt x="204" y="116"/>
                    </a:lnTo>
                    <a:lnTo>
                      <a:pt x="208" y="122"/>
                    </a:lnTo>
                    <a:lnTo>
                      <a:pt x="208" y="122"/>
                    </a:lnTo>
                    <a:lnTo>
                      <a:pt x="214" y="126"/>
                    </a:lnTo>
                    <a:lnTo>
                      <a:pt x="222" y="128"/>
                    </a:lnTo>
                    <a:lnTo>
                      <a:pt x="228" y="126"/>
                    </a:lnTo>
                    <a:lnTo>
                      <a:pt x="234" y="124"/>
                    </a:lnTo>
                    <a:lnTo>
                      <a:pt x="240" y="118"/>
                    </a:lnTo>
                    <a:lnTo>
                      <a:pt x="244" y="110"/>
                    </a:lnTo>
                    <a:lnTo>
                      <a:pt x="244" y="102"/>
                    </a:lnTo>
                    <a:lnTo>
                      <a:pt x="244" y="92"/>
                    </a:lnTo>
                    <a:lnTo>
                      <a:pt x="244" y="92"/>
                    </a:lnTo>
                    <a:lnTo>
                      <a:pt x="242" y="80"/>
                    </a:lnTo>
                    <a:lnTo>
                      <a:pt x="242" y="68"/>
                    </a:lnTo>
                    <a:lnTo>
                      <a:pt x="244" y="56"/>
                    </a:lnTo>
                    <a:lnTo>
                      <a:pt x="248" y="46"/>
                    </a:lnTo>
                    <a:lnTo>
                      <a:pt x="258" y="30"/>
                    </a:lnTo>
                    <a:lnTo>
                      <a:pt x="268" y="18"/>
                    </a:lnTo>
                    <a:lnTo>
                      <a:pt x="268" y="18"/>
                    </a:lnTo>
                    <a:lnTo>
                      <a:pt x="268" y="20"/>
                    </a:lnTo>
                    <a:lnTo>
                      <a:pt x="268" y="30"/>
                    </a:lnTo>
                    <a:lnTo>
                      <a:pt x="272" y="46"/>
                    </a:lnTo>
                    <a:lnTo>
                      <a:pt x="276" y="56"/>
                    </a:lnTo>
                    <a:lnTo>
                      <a:pt x="284" y="66"/>
                    </a:lnTo>
                    <a:lnTo>
                      <a:pt x="284" y="66"/>
                    </a:lnTo>
                    <a:lnTo>
                      <a:pt x="298" y="90"/>
                    </a:lnTo>
                    <a:lnTo>
                      <a:pt x="312" y="114"/>
                    </a:lnTo>
                    <a:lnTo>
                      <a:pt x="316" y="128"/>
                    </a:lnTo>
                    <a:lnTo>
                      <a:pt x="320" y="142"/>
                    </a:lnTo>
                    <a:lnTo>
                      <a:pt x="322" y="156"/>
                    </a:lnTo>
                    <a:lnTo>
                      <a:pt x="324" y="172"/>
                    </a:lnTo>
                    <a:lnTo>
                      <a:pt x="324" y="172"/>
                    </a:lnTo>
                    <a:lnTo>
                      <a:pt x="322" y="192"/>
                    </a:lnTo>
                    <a:lnTo>
                      <a:pt x="316" y="208"/>
                    </a:lnTo>
                    <a:lnTo>
                      <a:pt x="308" y="220"/>
                    </a:lnTo>
                    <a:lnTo>
                      <a:pt x="298" y="230"/>
                    </a:lnTo>
                    <a:lnTo>
                      <a:pt x="274" y="248"/>
                    </a:lnTo>
                    <a:lnTo>
                      <a:pt x="260" y="258"/>
                    </a:lnTo>
                    <a:lnTo>
                      <a:pt x="248" y="270"/>
                    </a:lnTo>
                    <a:lnTo>
                      <a:pt x="248" y="270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10" y="162"/>
                    </a:lnTo>
                    <a:lnTo>
                      <a:pt x="218" y="176"/>
                    </a:lnTo>
                    <a:lnTo>
                      <a:pt x="222" y="182"/>
                    </a:lnTo>
                    <a:lnTo>
                      <a:pt x="230" y="186"/>
                    </a:lnTo>
                    <a:lnTo>
                      <a:pt x="238" y="186"/>
                    </a:lnTo>
                    <a:lnTo>
                      <a:pt x="248" y="184"/>
                    </a:lnTo>
                    <a:lnTo>
                      <a:pt x="248" y="184"/>
                    </a:lnTo>
                    <a:lnTo>
                      <a:pt x="258" y="178"/>
                    </a:lnTo>
                    <a:lnTo>
                      <a:pt x="266" y="168"/>
                    </a:lnTo>
                    <a:lnTo>
                      <a:pt x="270" y="158"/>
                    </a:lnTo>
                    <a:lnTo>
                      <a:pt x="272" y="146"/>
                    </a:lnTo>
                    <a:lnTo>
                      <a:pt x="272" y="128"/>
                    </a:lnTo>
                    <a:lnTo>
                      <a:pt x="272" y="120"/>
                    </a:lnTo>
                    <a:lnTo>
                      <a:pt x="272" y="120"/>
                    </a:lnTo>
                    <a:lnTo>
                      <a:pt x="280" y="134"/>
                    </a:lnTo>
                    <a:lnTo>
                      <a:pt x="286" y="148"/>
                    </a:lnTo>
                    <a:lnTo>
                      <a:pt x="290" y="160"/>
                    </a:lnTo>
                    <a:lnTo>
                      <a:pt x="290" y="172"/>
                    </a:lnTo>
                    <a:lnTo>
                      <a:pt x="288" y="182"/>
                    </a:lnTo>
                    <a:lnTo>
                      <a:pt x="286" y="192"/>
                    </a:lnTo>
                    <a:lnTo>
                      <a:pt x="282" y="200"/>
                    </a:lnTo>
                    <a:lnTo>
                      <a:pt x="278" y="208"/>
                    </a:lnTo>
                    <a:lnTo>
                      <a:pt x="266" y="220"/>
                    </a:lnTo>
                    <a:lnTo>
                      <a:pt x="254" y="230"/>
                    </a:lnTo>
                    <a:lnTo>
                      <a:pt x="242" y="236"/>
                    </a:lnTo>
                    <a:lnTo>
                      <a:pt x="242" y="236"/>
                    </a:lnTo>
                    <a:lnTo>
                      <a:pt x="234" y="232"/>
                    </a:lnTo>
                    <a:lnTo>
                      <a:pt x="228" y="226"/>
                    </a:lnTo>
                    <a:lnTo>
                      <a:pt x="218" y="214"/>
                    </a:lnTo>
                    <a:lnTo>
                      <a:pt x="210" y="202"/>
                    </a:lnTo>
                    <a:lnTo>
                      <a:pt x="208" y="188"/>
                    </a:lnTo>
                    <a:lnTo>
                      <a:pt x="206" y="176"/>
                    </a:lnTo>
                    <a:lnTo>
                      <a:pt x="206" y="166"/>
                    </a:lnTo>
                    <a:lnTo>
                      <a:pt x="208" y="156"/>
                    </a:lnTo>
                    <a:lnTo>
                      <a:pt x="208" y="1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78191" tIns="39095" rIns="78191" bIns="39095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539" dirty="0"/>
              </a:p>
            </p:txBody>
          </p:sp>
        </p:grpSp>
        <p:sp>
          <p:nvSpPr>
            <p:cNvPr id="68" name="Rectangle 91"/>
            <p:cNvSpPr/>
            <p:nvPr/>
          </p:nvSpPr>
          <p:spPr bwMode="ltGray">
            <a:xfrm>
              <a:off x="6854250" y="2904774"/>
              <a:ext cx="2038230" cy="10511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algn="ctr"/>
              <a:r>
                <a:rPr lang="de-DE" altLang="de-DE" sz="1050" dirty="0">
                  <a:solidFill>
                    <a:schemeClr val="tx1"/>
                  </a:solidFill>
                </a:rPr>
                <a:t>Krieg, Revolution, Aufruhr oder im Zusammenhang damit stehende politisch motivierte terroristische Akte</a:t>
              </a:r>
            </a:p>
            <a:p>
              <a:pPr algn="ctr"/>
              <a:r>
                <a:rPr lang="de-DE" altLang="de-DE" sz="1050" dirty="0">
                  <a:solidFill>
                    <a:schemeClr val="tx1"/>
                  </a:solidFill>
                </a:rPr>
                <a:t>- auf besonderen Wunsch auch isolierte terroristische Akte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128420" y="4087256"/>
            <a:ext cx="2764061" cy="540002"/>
            <a:chOff x="6128420" y="4094820"/>
            <a:chExt cx="2764061" cy="540002"/>
          </a:xfrm>
        </p:grpSpPr>
        <p:grpSp>
          <p:nvGrpSpPr>
            <p:cNvPr id="58" name="Group 57"/>
            <p:cNvGrpSpPr>
              <a:grpSpLocks noChangeAspect="1"/>
            </p:cNvGrpSpPr>
            <p:nvPr/>
          </p:nvGrpSpPr>
          <p:grpSpPr>
            <a:xfrm>
              <a:off x="6128420" y="4094820"/>
              <a:ext cx="547178" cy="540000"/>
              <a:chOff x="214725" y="4614856"/>
              <a:chExt cx="724002" cy="714508"/>
            </a:xfrm>
          </p:grpSpPr>
          <p:sp>
            <p:nvSpPr>
              <p:cNvPr id="59" name="Teardrop 81"/>
              <p:cNvSpPr/>
              <p:nvPr/>
            </p:nvSpPr>
            <p:spPr bwMode="ltGray">
              <a:xfrm rot="2700000">
                <a:off x="219472" y="4610109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60" name="Oval 82"/>
              <p:cNvSpPr/>
              <p:nvPr/>
            </p:nvSpPr>
            <p:spPr bwMode="ltGray">
              <a:xfrm>
                <a:off x="279732" y="4673156"/>
                <a:ext cx="611999" cy="612000"/>
              </a:xfrm>
              <a:prstGeom prst="ellipse">
                <a:avLst/>
              </a:prstGeom>
              <a:solidFill>
                <a:schemeClr val="accent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pic>
            <p:nvPicPr>
              <p:cNvPr id="61" name="Picture 2" descr="\\gad.intra.net\DE-DFS1\COM\HV09\SHARED\D09_DSG\Icons\Allianz Icons\png-white\No_admin_fees___white.pn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038" y="4703901"/>
                <a:ext cx="540000" cy="5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9" name="Rectangle 79"/>
            <p:cNvSpPr/>
            <p:nvPr/>
          </p:nvSpPr>
          <p:spPr bwMode="ltGray">
            <a:xfrm>
              <a:off x="6853813" y="4094822"/>
              <a:ext cx="2038668" cy="540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algn="ctr"/>
              <a:r>
                <a:rPr lang="de-DE" altLang="de-DE" sz="1050" dirty="0">
                  <a:solidFill>
                    <a:schemeClr val="tx1"/>
                  </a:solidFill>
                </a:rPr>
                <a:t>Konvertierungs- und</a:t>
              </a:r>
              <a:br>
                <a:rPr lang="de-DE" altLang="de-DE" sz="1050" dirty="0">
                  <a:solidFill>
                    <a:schemeClr val="tx1"/>
                  </a:solidFill>
                </a:rPr>
              </a:br>
              <a:r>
                <a:rPr lang="de-DE" altLang="de-DE" sz="1050" dirty="0">
                  <a:solidFill>
                    <a:schemeClr val="tx1"/>
                  </a:solidFill>
                </a:rPr>
                <a:t>Transferrisiken</a:t>
              </a:r>
              <a:br>
                <a:rPr lang="de-DE" altLang="de-DE" sz="1050" dirty="0">
                  <a:solidFill>
                    <a:schemeClr val="tx1"/>
                  </a:solidFill>
                </a:rPr>
              </a:br>
              <a:r>
                <a:rPr lang="de-DE" altLang="de-DE" sz="1050" dirty="0">
                  <a:solidFill>
                    <a:schemeClr val="tx1"/>
                  </a:solidFill>
                </a:rPr>
                <a:t>Zahlungsmoratorien</a:t>
              </a:r>
            </a:p>
          </p:txBody>
        </p:sp>
      </p:grpSp>
      <p:sp>
        <p:nvSpPr>
          <p:cNvPr id="72" name="Rectangle 79"/>
          <p:cNvSpPr/>
          <p:nvPr/>
        </p:nvSpPr>
        <p:spPr bwMode="ltGray">
          <a:xfrm>
            <a:off x="6520081" y="6003904"/>
            <a:ext cx="2372400" cy="43417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 algn="ctr">
              <a:spcBef>
                <a:spcPts val="0"/>
              </a:spcBef>
            </a:pPr>
            <a:r>
              <a:rPr 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Möglichkeit der Absicherung durch eine Investitionsgarantie des Bundes</a:t>
            </a:r>
          </a:p>
        </p:txBody>
      </p:sp>
      <p:sp>
        <p:nvSpPr>
          <p:cNvPr id="73" name="Isosceles Triangle 72"/>
          <p:cNvSpPr/>
          <p:nvPr/>
        </p:nvSpPr>
        <p:spPr bwMode="auto">
          <a:xfrm rot="10800000">
            <a:off x="6664095" y="5759125"/>
            <a:ext cx="2372400" cy="202041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131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Absicherungsfähige Investitionen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4</a:t>
            </a:fld>
            <a:endParaRPr lang="de-DE" dirty="0"/>
          </a:p>
        </p:txBody>
      </p:sp>
      <p:grpSp>
        <p:nvGrpSpPr>
          <p:cNvPr id="4" name="Group 3"/>
          <p:cNvGrpSpPr/>
          <p:nvPr/>
        </p:nvGrpSpPr>
        <p:grpSpPr>
          <a:xfrm>
            <a:off x="538853" y="1411960"/>
            <a:ext cx="8077655" cy="714508"/>
            <a:chOff x="610405" y="1389952"/>
            <a:chExt cx="8077655" cy="714508"/>
          </a:xfrm>
        </p:grpSpPr>
        <p:sp>
          <p:nvSpPr>
            <p:cNvPr id="34" name="Teardrop 87"/>
            <p:cNvSpPr/>
            <p:nvPr/>
          </p:nvSpPr>
          <p:spPr bwMode="ltGray">
            <a:xfrm rot="2700000">
              <a:off x="615152" y="1385205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35" name="Oval 88"/>
            <p:cNvSpPr/>
            <p:nvPr/>
          </p:nvSpPr>
          <p:spPr bwMode="ltGray">
            <a:xfrm>
              <a:off x="666406" y="1442606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36" name="Rectangle 85"/>
            <p:cNvSpPr/>
            <p:nvPr/>
          </p:nvSpPr>
          <p:spPr bwMode="ltGray">
            <a:xfrm>
              <a:off x="1518752" y="1432392"/>
              <a:ext cx="7169308" cy="585472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indent="180975"/>
              <a:r>
                <a:rPr lang="de-DE" sz="1600" b="1" dirty="0">
                  <a:solidFill>
                    <a:schemeClr val="tx2"/>
                  </a:solidFill>
                  <a:latin typeface="+mj-lt"/>
                </a:rPr>
                <a:t>Beteiligung</a:t>
              </a:r>
              <a:r>
                <a:rPr lang="de-DE" sz="1600" dirty="0">
                  <a:solidFill>
                    <a:schemeClr val="tx2"/>
                  </a:solidFill>
                  <a:latin typeface="+mj-lt"/>
                </a:rPr>
                <a:t> </a:t>
              </a:r>
              <a:r>
                <a:rPr lang="de-DE" sz="1600" dirty="0">
                  <a:solidFill>
                    <a:srgbClr val="000000"/>
                  </a:solidFill>
                  <a:latin typeface="+mj-lt"/>
                </a:rPr>
                <a:t>bei Gründung, Kapitalerhöhung oder Anteilserwerb</a:t>
              </a:r>
            </a:p>
          </p:txBody>
        </p:sp>
        <p:pic>
          <p:nvPicPr>
            <p:cNvPr id="49" name="Picture 11" descr="\\gad.intra.net\DE-DFS1\COM\HV09\SHARED\D09_DSG\Icons\Allianz Icons\png-white\Factory___whit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403" y="1477206"/>
              <a:ext cx="53245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538853" y="2195276"/>
            <a:ext cx="8077868" cy="2380646"/>
            <a:chOff x="646405" y="3124629"/>
            <a:chExt cx="8077868" cy="2380646"/>
          </a:xfrm>
        </p:grpSpPr>
        <p:sp>
          <p:nvSpPr>
            <p:cNvPr id="20" name="Teardrop 81"/>
            <p:cNvSpPr/>
            <p:nvPr/>
          </p:nvSpPr>
          <p:spPr bwMode="ltGray">
            <a:xfrm rot="2700000">
              <a:off x="651152" y="3938600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23" name="Oval 82"/>
            <p:cNvSpPr/>
            <p:nvPr/>
          </p:nvSpPr>
          <p:spPr bwMode="ltGray">
            <a:xfrm>
              <a:off x="704491" y="4000879"/>
              <a:ext cx="612000" cy="612000"/>
            </a:xfrm>
            <a:prstGeom prst="ellipse">
              <a:avLst/>
            </a:pr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31" name="Rectangle 79"/>
            <p:cNvSpPr/>
            <p:nvPr/>
          </p:nvSpPr>
          <p:spPr bwMode="ltGray">
            <a:xfrm>
              <a:off x="1554751" y="3124629"/>
              <a:ext cx="7169522" cy="2380646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indent="180975">
                <a:spcBef>
                  <a:spcPts val="350"/>
                </a:spcBef>
                <a:defRPr/>
              </a:pPr>
              <a:r>
                <a:rPr lang="de-DE" sz="1600" b="1" dirty="0">
                  <a:solidFill>
                    <a:schemeClr val="tx2"/>
                  </a:solidFill>
                  <a:ea typeface="MS PGothic" pitchFamily="34" charset="-128"/>
                </a:rPr>
                <a:t>Beteiligungsähnliche Darlehen</a:t>
              </a:r>
            </a:p>
            <a:p>
              <a:pPr marL="943200" indent="-352800">
                <a:spcBef>
                  <a:spcPts val="350"/>
                </a:spcBef>
                <a:buFont typeface="Symbol" panose="05050102010706020507" pitchFamily="18" charset="2"/>
                <a:buChar char="-"/>
                <a:tabLst>
                  <a:tab pos="354013" algn="l"/>
                  <a:tab pos="447675" algn="l"/>
                </a:tabLst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Gesellschafterdarlehen </a:t>
              </a:r>
            </a:p>
            <a:p>
              <a:pPr marL="943200" indent="-352800">
                <a:spcBef>
                  <a:spcPts val="350"/>
                </a:spcBef>
                <a:buFont typeface="Symbol" panose="05050102010706020507" pitchFamily="18" charset="2"/>
                <a:buChar char="-"/>
                <a:tabLst>
                  <a:tab pos="354013" algn="l"/>
                  <a:tab pos="447675" algn="l"/>
                </a:tabLst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Darlehen eines Dritten (Bankdarlehen)</a:t>
              </a:r>
            </a:p>
            <a:p>
              <a:pPr marL="1400400" lvl="2" indent="-352800">
                <a:spcBef>
                  <a:spcPts val="350"/>
                </a:spcBef>
                <a:buFont typeface="Symbol" panose="05050102010706020507" pitchFamily="18" charset="2"/>
                <a:buChar char="-"/>
                <a:tabLst>
                  <a:tab pos="354013" algn="l"/>
                  <a:tab pos="447675" algn="l"/>
                </a:tabLst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mit deutscher Beteiligung (mit/ohne Rückhaftung des deutschen Gesellschafters)</a:t>
              </a:r>
            </a:p>
            <a:p>
              <a:pPr marL="1400400" lvl="2" indent="-352800">
                <a:spcBef>
                  <a:spcPts val="350"/>
                </a:spcBef>
                <a:buFont typeface="Symbol" panose="05050102010706020507" pitchFamily="18" charset="2"/>
                <a:buChar char="-"/>
                <a:tabLst>
                  <a:tab pos="354013" algn="l"/>
                  <a:tab pos="447675" algn="l"/>
                </a:tabLst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ohne deutsche Beteiligung (deutsches Element muss im Projekt vorhanden sein; z. B. langfristige Wartungsverträge, Lieferinteresse, Strategie der Bank)</a:t>
              </a:r>
            </a:p>
            <a:p>
              <a:pPr marL="943200" indent="-352800">
                <a:spcBef>
                  <a:spcPts val="350"/>
                </a:spcBef>
                <a:buFont typeface="Symbol" panose="05050102010706020507" pitchFamily="18" charset="2"/>
                <a:buChar char="-"/>
                <a:tabLst>
                  <a:tab pos="354013" algn="l"/>
                  <a:tab pos="447675" algn="l"/>
                </a:tabLst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Rahmendarlehen: mehrmalige Inanspruchnahme der (Teil-)Beträge möglich</a:t>
              </a:r>
              <a:endParaRPr lang="de-DE" sz="1400" dirty="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3" name="Freeform 4996"/>
            <p:cNvSpPr>
              <a:spLocks noEditPoints="1"/>
            </p:cNvSpPr>
            <p:nvPr/>
          </p:nvSpPr>
          <p:spPr bwMode="auto">
            <a:xfrm>
              <a:off x="874948" y="4147127"/>
              <a:ext cx="306947" cy="306947"/>
            </a:xfrm>
            <a:custGeom>
              <a:avLst/>
              <a:gdLst>
                <a:gd name="T0" fmla="*/ 64 w 298"/>
                <a:gd name="T1" fmla="*/ 142 h 298"/>
                <a:gd name="T2" fmla="*/ 62 w 298"/>
                <a:gd name="T3" fmla="*/ 126 h 298"/>
                <a:gd name="T4" fmla="*/ 70 w 298"/>
                <a:gd name="T5" fmla="*/ 86 h 298"/>
                <a:gd name="T6" fmla="*/ 82 w 298"/>
                <a:gd name="T7" fmla="*/ 68 h 298"/>
                <a:gd name="T8" fmla="*/ 96 w 298"/>
                <a:gd name="T9" fmla="*/ 72 h 298"/>
                <a:gd name="T10" fmla="*/ 96 w 298"/>
                <a:gd name="T11" fmla="*/ 112 h 298"/>
                <a:gd name="T12" fmla="*/ 86 w 298"/>
                <a:gd name="T13" fmla="*/ 136 h 298"/>
                <a:gd name="T14" fmla="*/ 72 w 298"/>
                <a:gd name="T15" fmla="*/ 148 h 298"/>
                <a:gd name="T16" fmla="*/ 216 w 298"/>
                <a:gd name="T17" fmla="*/ 150 h 298"/>
                <a:gd name="T18" fmla="*/ 204 w 298"/>
                <a:gd name="T19" fmla="*/ 166 h 298"/>
                <a:gd name="T20" fmla="*/ 196 w 298"/>
                <a:gd name="T21" fmla="*/ 208 h 298"/>
                <a:gd name="T22" fmla="*/ 198 w 298"/>
                <a:gd name="T23" fmla="*/ 224 h 298"/>
                <a:gd name="T24" fmla="*/ 212 w 298"/>
                <a:gd name="T25" fmla="*/ 228 h 298"/>
                <a:gd name="T26" fmla="*/ 224 w 298"/>
                <a:gd name="T27" fmla="*/ 214 h 298"/>
                <a:gd name="T28" fmla="*/ 230 w 298"/>
                <a:gd name="T29" fmla="*/ 192 h 298"/>
                <a:gd name="T30" fmla="*/ 232 w 298"/>
                <a:gd name="T31" fmla="*/ 168 h 298"/>
                <a:gd name="T32" fmla="*/ 222 w 298"/>
                <a:gd name="T33" fmla="*/ 148 h 298"/>
                <a:gd name="T34" fmla="*/ 298 w 298"/>
                <a:gd name="T35" fmla="*/ 266 h 298"/>
                <a:gd name="T36" fmla="*/ 278 w 298"/>
                <a:gd name="T37" fmla="*/ 294 h 298"/>
                <a:gd name="T38" fmla="*/ 32 w 298"/>
                <a:gd name="T39" fmla="*/ 298 h 298"/>
                <a:gd name="T40" fmla="*/ 2 w 298"/>
                <a:gd name="T41" fmla="*/ 278 h 298"/>
                <a:gd name="T42" fmla="*/ 0 w 298"/>
                <a:gd name="T43" fmla="*/ 32 h 298"/>
                <a:gd name="T44" fmla="*/ 18 w 298"/>
                <a:gd name="T45" fmla="*/ 2 h 298"/>
                <a:gd name="T46" fmla="*/ 266 w 298"/>
                <a:gd name="T47" fmla="*/ 0 h 298"/>
                <a:gd name="T48" fmla="*/ 294 w 298"/>
                <a:gd name="T49" fmla="*/ 18 h 298"/>
                <a:gd name="T50" fmla="*/ 42 w 298"/>
                <a:gd name="T51" fmla="*/ 150 h 298"/>
                <a:gd name="T52" fmla="*/ 62 w 298"/>
                <a:gd name="T53" fmla="*/ 160 h 298"/>
                <a:gd name="T54" fmla="*/ 94 w 298"/>
                <a:gd name="T55" fmla="*/ 156 h 298"/>
                <a:gd name="T56" fmla="*/ 114 w 298"/>
                <a:gd name="T57" fmla="*/ 142 h 298"/>
                <a:gd name="T58" fmla="*/ 130 w 298"/>
                <a:gd name="T59" fmla="*/ 108 h 298"/>
                <a:gd name="T60" fmla="*/ 128 w 298"/>
                <a:gd name="T61" fmla="*/ 78 h 298"/>
                <a:gd name="T62" fmla="*/ 114 w 298"/>
                <a:gd name="T63" fmla="*/ 60 h 298"/>
                <a:gd name="T64" fmla="*/ 90 w 298"/>
                <a:gd name="T65" fmla="*/ 54 h 298"/>
                <a:gd name="T66" fmla="*/ 56 w 298"/>
                <a:gd name="T67" fmla="*/ 64 h 298"/>
                <a:gd name="T68" fmla="*/ 36 w 298"/>
                <a:gd name="T69" fmla="*/ 94 h 298"/>
                <a:gd name="T70" fmla="*/ 32 w 298"/>
                <a:gd name="T71" fmla="*/ 120 h 298"/>
                <a:gd name="T72" fmla="*/ 42 w 298"/>
                <a:gd name="T73" fmla="*/ 150 h 298"/>
                <a:gd name="T74" fmla="*/ 234 w 298"/>
                <a:gd name="T75" fmla="*/ 72 h 298"/>
                <a:gd name="T76" fmla="*/ 232 w 298"/>
                <a:gd name="T77" fmla="*/ 56 h 298"/>
                <a:gd name="T78" fmla="*/ 200 w 298"/>
                <a:gd name="T79" fmla="*/ 56 h 298"/>
                <a:gd name="T80" fmla="*/ 58 w 298"/>
                <a:gd name="T81" fmla="*/ 230 h 298"/>
                <a:gd name="T82" fmla="*/ 68 w 298"/>
                <a:gd name="T83" fmla="*/ 242 h 298"/>
                <a:gd name="T84" fmla="*/ 98 w 298"/>
                <a:gd name="T85" fmla="*/ 238 h 298"/>
                <a:gd name="T86" fmla="*/ 264 w 298"/>
                <a:gd name="T87" fmla="*/ 166 h 298"/>
                <a:gd name="T88" fmla="*/ 254 w 298"/>
                <a:gd name="T89" fmla="*/ 146 h 298"/>
                <a:gd name="T90" fmla="*/ 226 w 298"/>
                <a:gd name="T91" fmla="*/ 134 h 298"/>
                <a:gd name="T92" fmla="*/ 202 w 298"/>
                <a:gd name="T93" fmla="*/ 140 h 298"/>
                <a:gd name="T94" fmla="*/ 176 w 298"/>
                <a:gd name="T95" fmla="*/ 164 h 298"/>
                <a:gd name="T96" fmla="*/ 166 w 298"/>
                <a:gd name="T97" fmla="*/ 202 h 298"/>
                <a:gd name="T98" fmla="*/ 172 w 298"/>
                <a:gd name="T99" fmla="*/ 226 h 298"/>
                <a:gd name="T100" fmla="*/ 188 w 298"/>
                <a:gd name="T101" fmla="*/ 240 h 298"/>
                <a:gd name="T102" fmla="*/ 218 w 298"/>
                <a:gd name="T103" fmla="*/ 240 h 298"/>
                <a:gd name="T104" fmla="*/ 248 w 298"/>
                <a:gd name="T105" fmla="*/ 224 h 298"/>
                <a:gd name="T106" fmla="*/ 260 w 298"/>
                <a:gd name="T107" fmla="*/ 202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8" h="298">
                  <a:moveTo>
                    <a:pt x="72" y="148"/>
                  </a:moveTo>
                  <a:lnTo>
                    <a:pt x="72" y="148"/>
                  </a:lnTo>
                  <a:lnTo>
                    <a:pt x="68" y="146"/>
                  </a:lnTo>
                  <a:lnTo>
                    <a:pt x="64" y="142"/>
                  </a:lnTo>
                  <a:lnTo>
                    <a:pt x="64" y="142"/>
                  </a:lnTo>
                  <a:lnTo>
                    <a:pt x="62" y="136"/>
                  </a:lnTo>
                  <a:lnTo>
                    <a:pt x="62" y="126"/>
                  </a:lnTo>
                  <a:lnTo>
                    <a:pt x="62" y="126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2" y="78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82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92" y="68"/>
                  </a:lnTo>
                  <a:lnTo>
                    <a:pt x="96" y="72"/>
                  </a:lnTo>
                  <a:lnTo>
                    <a:pt x="98" y="80"/>
                  </a:lnTo>
                  <a:lnTo>
                    <a:pt x="98" y="88"/>
                  </a:lnTo>
                  <a:lnTo>
                    <a:pt x="98" y="8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86" y="136"/>
                  </a:lnTo>
                  <a:lnTo>
                    <a:pt x="82" y="142"/>
                  </a:lnTo>
                  <a:lnTo>
                    <a:pt x="82" y="142"/>
                  </a:lnTo>
                  <a:lnTo>
                    <a:pt x="78" y="146"/>
                  </a:lnTo>
                  <a:lnTo>
                    <a:pt x="72" y="148"/>
                  </a:lnTo>
                  <a:lnTo>
                    <a:pt x="72" y="148"/>
                  </a:lnTo>
                  <a:close/>
                  <a:moveTo>
                    <a:pt x="222" y="148"/>
                  </a:moveTo>
                  <a:lnTo>
                    <a:pt x="222" y="148"/>
                  </a:lnTo>
                  <a:lnTo>
                    <a:pt x="216" y="150"/>
                  </a:lnTo>
                  <a:lnTo>
                    <a:pt x="212" y="154"/>
                  </a:lnTo>
                  <a:lnTo>
                    <a:pt x="212" y="154"/>
                  </a:lnTo>
                  <a:lnTo>
                    <a:pt x="208" y="158"/>
                  </a:lnTo>
                  <a:lnTo>
                    <a:pt x="204" y="166"/>
                  </a:lnTo>
                  <a:lnTo>
                    <a:pt x="204" y="166"/>
                  </a:lnTo>
                  <a:lnTo>
                    <a:pt x="198" y="184"/>
                  </a:lnTo>
                  <a:lnTo>
                    <a:pt x="198" y="184"/>
                  </a:lnTo>
                  <a:lnTo>
                    <a:pt x="196" y="208"/>
                  </a:lnTo>
                  <a:lnTo>
                    <a:pt x="196" y="208"/>
                  </a:lnTo>
                  <a:lnTo>
                    <a:pt x="196" y="218"/>
                  </a:lnTo>
                  <a:lnTo>
                    <a:pt x="198" y="224"/>
                  </a:lnTo>
                  <a:lnTo>
                    <a:pt x="198" y="224"/>
                  </a:lnTo>
                  <a:lnTo>
                    <a:pt x="202" y="228"/>
                  </a:lnTo>
                  <a:lnTo>
                    <a:pt x="208" y="228"/>
                  </a:lnTo>
                  <a:lnTo>
                    <a:pt x="208" y="228"/>
                  </a:lnTo>
                  <a:lnTo>
                    <a:pt x="212" y="228"/>
                  </a:lnTo>
                  <a:lnTo>
                    <a:pt x="216" y="224"/>
                  </a:lnTo>
                  <a:lnTo>
                    <a:pt x="220" y="220"/>
                  </a:lnTo>
                  <a:lnTo>
                    <a:pt x="224" y="214"/>
                  </a:lnTo>
                  <a:lnTo>
                    <a:pt x="224" y="214"/>
                  </a:lnTo>
                  <a:lnTo>
                    <a:pt x="228" y="204"/>
                  </a:lnTo>
                  <a:lnTo>
                    <a:pt x="228" y="204"/>
                  </a:lnTo>
                  <a:lnTo>
                    <a:pt x="230" y="192"/>
                  </a:lnTo>
                  <a:lnTo>
                    <a:pt x="230" y="192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32" y="168"/>
                  </a:lnTo>
                  <a:lnTo>
                    <a:pt x="232" y="168"/>
                  </a:lnTo>
                  <a:lnTo>
                    <a:pt x="232" y="160"/>
                  </a:lnTo>
                  <a:lnTo>
                    <a:pt x="230" y="154"/>
                  </a:lnTo>
                  <a:lnTo>
                    <a:pt x="226" y="150"/>
                  </a:lnTo>
                  <a:lnTo>
                    <a:pt x="222" y="148"/>
                  </a:lnTo>
                  <a:lnTo>
                    <a:pt x="222" y="148"/>
                  </a:lnTo>
                  <a:close/>
                  <a:moveTo>
                    <a:pt x="298" y="32"/>
                  </a:moveTo>
                  <a:lnTo>
                    <a:pt x="298" y="266"/>
                  </a:lnTo>
                  <a:lnTo>
                    <a:pt x="298" y="266"/>
                  </a:lnTo>
                  <a:lnTo>
                    <a:pt x="296" y="272"/>
                  </a:lnTo>
                  <a:lnTo>
                    <a:pt x="294" y="278"/>
                  </a:lnTo>
                  <a:lnTo>
                    <a:pt x="288" y="288"/>
                  </a:lnTo>
                  <a:lnTo>
                    <a:pt x="278" y="294"/>
                  </a:lnTo>
                  <a:lnTo>
                    <a:pt x="272" y="296"/>
                  </a:lnTo>
                  <a:lnTo>
                    <a:pt x="266" y="298"/>
                  </a:lnTo>
                  <a:lnTo>
                    <a:pt x="32" y="298"/>
                  </a:lnTo>
                  <a:lnTo>
                    <a:pt x="32" y="298"/>
                  </a:lnTo>
                  <a:lnTo>
                    <a:pt x="24" y="296"/>
                  </a:lnTo>
                  <a:lnTo>
                    <a:pt x="18" y="294"/>
                  </a:lnTo>
                  <a:lnTo>
                    <a:pt x="8" y="288"/>
                  </a:lnTo>
                  <a:lnTo>
                    <a:pt x="2" y="278"/>
                  </a:lnTo>
                  <a:lnTo>
                    <a:pt x="0" y="272"/>
                  </a:lnTo>
                  <a:lnTo>
                    <a:pt x="0" y="26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72" y="0"/>
                  </a:lnTo>
                  <a:lnTo>
                    <a:pt x="278" y="2"/>
                  </a:lnTo>
                  <a:lnTo>
                    <a:pt x="288" y="8"/>
                  </a:lnTo>
                  <a:lnTo>
                    <a:pt x="294" y="18"/>
                  </a:lnTo>
                  <a:lnTo>
                    <a:pt x="296" y="24"/>
                  </a:lnTo>
                  <a:lnTo>
                    <a:pt x="298" y="32"/>
                  </a:lnTo>
                  <a:lnTo>
                    <a:pt x="298" y="32"/>
                  </a:lnTo>
                  <a:close/>
                  <a:moveTo>
                    <a:pt x="42" y="150"/>
                  </a:moveTo>
                  <a:lnTo>
                    <a:pt x="42" y="150"/>
                  </a:lnTo>
                  <a:lnTo>
                    <a:pt x="48" y="156"/>
                  </a:lnTo>
                  <a:lnTo>
                    <a:pt x="54" y="158"/>
                  </a:lnTo>
                  <a:lnTo>
                    <a:pt x="62" y="160"/>
                  </a:lnTo>
                  <a:lnTo>
                    <a:pt x="72" y="162"/>
                  </a:lnTo>
                  <a:lnTo>
                    <a:pt x="72" y="162"/>
                  </a:lnTo>
                  <a:lnTo>
                    <a:pt x="84" y="160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104" y="150"/>
                  </a:lnTo>
                  <a:lnTo>
                    <a:pt x="114" y="142"/>
                  </a:lnTo>
                  <a:lnTo>
                    <a:pt x="114" y="142"/>
                  </a:lnTo>
                  <a:lnTo>
                    <a:pt x="120" y="132"/>
                  </a:lnTo>
                  <a:lnTo>
                    <a:pt x="126" y="122"/>
                  </a:lnTo>
                  <a:lnTo>
                    <a:pt x="126" y="122"/>
                  </a:lnTo>
                  <a:lnTo>
                    <a:pt x="130" y="108"/>
                  </a:lnTo>
                  <a:lnTo>
                    <a:pt x="130" y="96"/>
                  </a:lnTo>
                  <a:lnTo>
                    <a:pt x="130" y="96"/>
                  </a:lnTo>
                  <a:lnTo>
                    <a:pt x="130" y="86"/>
                  </a:lnTo>
                  <a:lnTo>
                    <a:pt x="128" y="78"/>
                  </a:lnTo>
                  <a:lnTo>
                    <a:pt x="124" y="70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4" y="60"/>
                  </a:lnTo>
                  <a:lnTo>
                    <a:pt x="108" y="56"/>
                  </a:lnTo>
                  <a:lnTo>
                    <a:pt x="10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78" y="56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56" y="64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0" y="82"/>
                  </a:lnTo>
                  <a:lnTo>
                    <a:pt x="36" y="94"/>
                  </a:lnTo>
                  <a:lnTo>
                    <a:pt x="36" y="94"/>
                  </a:lnTo>
                  <a:lnTo>
                    <a:pt x="32" y="106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30"/>
                  </a:lnTo>
                  <a:lnTo>
                    <a:pt x="34" y="138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2" y="150"/>
                  </a:lnTo>
                  <a:close/>
                  <a:moveTo>
                    <a:pt x="98" y="238"/>
                  </a:moveTo>
                  <a:lnTo>
                    <a:pt x="234" y="72"/>
                  </a:lnTo>
                  <a:lnTo>
                    <a:pt x="234" y="72"/>
                  </a:lnTo>
                  <a:lnTo>
                    <a:pt x="236" y="66"/>
                  </a:lnTo>
                  <a:lnTo>
                    <a:pt x="236" y="60"/>
                  </a:lnTo>
                  <a:lnTo>
                    <a:pt x="236" y="60"/>
                  </a:lnTo>
                  <a:lnTo>
                    <a:pt x="232" y="56"/>
                  </a:lnTo>
                  <a:lnTo>
                    <a:pt x="226" y="54"/>
                  </a:lnTo>
                  <a:lnTo>
                    <a:pt x="204" y="54"/>
                  </a:lnTo>
                  <a:lnTo>
                    <a:pt x="204" y="54"/>
                  </a:lnTo>
                  <a:lnTo>
                    <a:pt x="200" y="56"/>
                  </a:lnTo>
                  <a:lnTo>
                    <a:pt x="196" y="58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58" y="230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2" y="240"/>
                  </a:lnTo>
                  <a:lnTo>
                    <a:pt x="68" y="242"/>
                  </a:lnTo>
                  <a:lnTo>
                    <a:pt x="92" y="242"/>
                  </a:lnTo>
                  <a:lnTo>
                    <a:pt x="92" y="242"/>
                  </a:lnTo>
                  <a:lnTo>
                    <a:pt x="96" y="240"/>
                  </a:lnTo>
                  <a:lnTo>
                    <a:pt x="98" y="238"/>
                  </a:lnTo>
                  <a:lnTo>
                    <a:pt x="98" y="238"/>
                  </a:lnTo>
                  <a:close/>
                  <a:moveTo>
                    <a:pt x="266" y="176"/>
                  </a:moveTo>
                  <a:lnTo>
                    <a:pt x="266" y="176"/>
                  </a:lnTo>
                  <a:lnTo>
                    <a:pt x="264" y="166"/>
                  </a:lnTo>
                  <a:lnTo>
                    <a:pt x="262" y="158"/>
                  </a:lnTo>
                  <a:lnTo>
                    <a:pt x="260" y="152"/>
                  </a:lnTo>
                  <a:lnTo>
                    <a:pt x="254" y="146"/>
                  </a:lnTo>
                  <a:lnTo>
                    <a:pt x="254" y="146"/>
                  </a:lnTo>
                  <a:lnTo>
                    <a:pt x="248" y="142"/>
                  </a:lnTo>
                  <a:lnTo>
                    <a:pt x="242" y="138"/>
                  </a:lnTo>
                  <a:lnTo>
                    <a:pt x="234" y="136"/>
                  </a:lnTo>
                  <a:lnTo>
                    <a:pt x="226" y="134"/>
                  </a:lnTo>
                  <a:lnTo>
                    <a:pt x="226" y="134"/>
                  </a:lnTo>
                  <a:lnTo>
                    <a:pt x="212" y="136"/>
                  </a:lnTo>
                  <a:lnTo>
                    <a:pt x="202" y="140"/>
                  </a:lnTo>
                  <a:lnTo>
                    <a:pt x="202" y="140"/>
                  </a:lnTo>
                  <a:lnTo>
                    <a:pt x="192" y="146"/>
                  </a:lnTo>
                  <a:lnTo>
                    <a:pt x="182" y="154"/>
                  </a:lnTo>
                  <a:lnTo>
                    <a:pt x="182" y="154"/>
                  </a:lnTo>
                  <a:lnTo>
                    <a:pt x="176" y="164"/>
                  </a:lnTo>
                  <a:lnTo>
                    <a:pt x="170" y="174"/>
                  </a:lnTo>
                  <a:lnTo>
                    <a:pt x="170" y="174"/>
                  </a:lnTo>
                  <a:lnTo>
                    <a:pt x="166" y="188"/>
                  </a:lnTo>
                  <a:lnTo>
                    <a:pt x="166" y="202"/>
                  </a:lnTo>
                  <a:lnTo>
                    <a:pt x="166" y="202"/>
                  </a:lnTo>
                  <a:lnTo>
                    <a:pt x="166" y="210"/>
                  </a:lnTo>
                  <a:lnTo>
                    <a:pt x="168" y="218"/>
                  </a:lnTo>
                  <a:lnTo>
                    <a:pt x="172" y="226"/>
                  </a:lnTo>
                  <a:lnTo>
                    <a:pt x="176" y="232"/>
                  </a:lnTo>
                  <a:lnTo>
                    <a:pt x="176" y="232"/>
                  </a:lnTo>
                  <a:lnTo>
                    <a:pt x="182" y="236"/>
                  </a:lnTo>
                  <a:lnTo>
                    <a:pt x="188" y="240"/>
                  </a:lnTo>
                  <a:lnTo>
                    <a:pt x="196" y="242"/>
                  </a:lnTo>
                  <a:lnTo>
                    <a:pt x="206" y="242"/>
                  </a:lnTo>
                  <a:lnTo>
                    <a:pt x="206" y="242"/>
                  </a:lnTo>
                  <a:lnTo>
                    <a:pt x="218" y="240"/>
                  </a:lnTo>
                  <a:lnTo>
                    <a:pt x="230" y="238"/>
                  </a:lnTo>
                  <a:lnTo>
                    <a:pt x="230" y="238"/>
                  </a:lnTo>
                  <a:lnTo>
                    <a:pt x="240" y="232"/>
                  </a:lnTo>
                  <a:lnTo>
                    <a:pt x="248" y="224"/>
                  </a:lnTo>
                  <a:lnTo>
                    <a:pt x="248" y="224"/>
                  </a:lnTo>
                  <a:lnTo>
                    <a:pt x="256" y="214"/>
                  </a:lnTo>
                  <a:lnTo>
                    <a:pt x="260" y="202"/>
                  </a:lnTo>
                  <a:lnTo>
                    <a:pt x="260" y="202"/>
                  </a:lnTo>
                  <a:lnTo>
                    <a:pt x="264" y="190"/>
                  </a:lnTo>
                  <a:lnTo>
                    <a:pt x="266" y="176"/>
                  </a:lnTo>
                  <a:lnTo>
                    <a:pt x="26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endParaRPr lang="de-DE" sz="1539" dirty="0"/>
            </a:p>
          </p:txBody>
        </p:sp>
      </p:grpSp>
      <p:grpSp>
        <p:nvGrpSpPr>
          <p:cNvPr id="28" name="Group 7"/>
          <p:cNvGrpSpPr/>
          <p:nvPr/>
        </p:nvGrpSpPr>
        <p:grpSpPr>
          <a:xfrm>
            <a:off x="538853" y="4664798"/>
            <a:ext cx="8077655" cy="714508"/>
            <a:chOff x="551157" y="1390768"/>
            <a:chExt cx="8077655" cy="714508"/>
          </a:xfrm>
        </p:grpSpPr>
        <p:grpSp>
          <p:nvGrpSpPr>
            <p:cNvPr id="29" name="Gruppieren 6"/>
            <p:cNvGrpSpPr/>
            <p:nvPr/>
          </p:nvGrpSpPr>
          <p:grpSpPr>
            <a:xfrm>
              <a:off x="551157" y="1390768"/>
              <a:ext cx="8077655" cy="714508"/>
              <a:chOff x="545005" y="1736812"/>
              <a:chExt cx="8077655" cy="714508"/>
            </a:xfrm>
          </p:grpSpPr>
          <p:sp>
            <p:nvSpPr>
              <p:cNvPr id="32" name="Teardrop 87"/>
              <p:cNvSpPr/>
              <p:nvPr/>
            </p:nvSpPr>
            <p:spPr bwMode="ltGray">
              <a:xfrm rot="2700000">
                <a:off x="549752" y="1732065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37" name="Oval 88"/>
              <p:cNvSpPr/>
              <p:nvPr/>
            </p:nvSpPr>
            <p:spPr bwMode="ltGray">
              <a:xfrm>
                <a:off x="589401" y="1788066"/>
                <a:ext cx="612000" cy="612000"/>
              </a:xfrm>
              <a:prstGeom prst="ellipse">
                <a:avLst/>
              </a:prstGeom>
              <a:solidFill>
                <a:schemeClr val="tx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38" name="Rectangle 85"/>
              <p:cNvSpPr/>
              <p:nvPr/>
            </p:nvSpPr>
            <p:spPr bwMode="ltGray">
              <a:xfrm>
                <a:off x="1453352" y="1801489"/>
                <a:ext cx="7169308" cy="585472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72000" rtlCol="0" anchor="ctr" anchorCtr="0"/>
              <a:lstStyle/>
              <a:p>
                <a:pPr indent="180975"/>
                <a:r>
                  <a:rPr lang="de-DE" sz="1600" b="1" dirty="0">
                    <a:solidFill>
                      <a:schemeClr val="tx2"/>
                    </a:solidFill>
                    <a:ea typeface="MS PGothic" pitchFamily="34" charset="-128"/>
                  </a:rPr>
                  <a:t>Dotationskapital </a:t>
                </a:r>
                <a:r>
                  <a:rPr lang="de-DE" sz="1600" dirty="0">
                    <a:solidFill>
                      <a:srgbClr val="000000"/>
                    </a:solidFill>
                    <a:cs typeface="Arial" charset="0"/>
                  </a:rPr>
                  <a:t>(rechtlich unselbstständige Betriebsstätte)</a:t>
                </a:r>
                <a:endParaRPr lang="de-DE" sz="1600" dirty="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pic>
          <p:nvPicPr>
            <p:cNvPr id="30" name="Picture 11" descr="\\gad.intra.net\DE-DFS1\COM\HV09\SHARED\D09_DSG\Icons\Allianz Icons\png-white\Factory___whit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156" y="1473690"/>
              <a:ext cx="53245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535541" y="5445224"/>
            <a:ext cx="8082774" cy="1023308"/>
            <a:chOff x="620991" y="5449655"/>
            <a:chExt cx="8009502" cy="1023308"/>
          </a:xfrm>
        </p:grpSpPr>
        <p:sp>
          <p:nvSpPr>
            <p:cNvPr id="27" name="Teardrop 81"/>
            <p:cNvSpPr/>
            <p:nvPr/>
          </p:nvSpPr>
          <p:spPr bwMode="ltGray">
            <a:xfrm rot="2700000">
              <a:off x="625738" y="5585488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dirty="0">
                <a:solidFill>
                  <a:srgbClr val="FFFFFF"/>
                </a:solidFill>
                <a:latin typeface="Georgia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77849" y="5449655"/>
              <a:ext cx="7952644" cy="1023308"/>
              <a:chOff x="671697" y="6305877"/>
              <a:chExt cx="7952644" cy="733551"/>
            </a:xfrm>
          </p:grpSpPr>
          <p:sp>
            <p:nvSpPr>
              <p:cNvPr id="46" name="Oval 101"/>
              <p:cNvSpPr/>
              <p:nvPr/>
            </p:nvSpPr>
            <p:spPr bwMode="ltGray">
              <a:xfrm>
                <a:off x="671697" y="6453742"/>
                <a:ext cx="612000" cy="418005"/>
              </a:xfrm>
              <a:prstGeom prst="ellipse">
                <a:avLst/>
              </a:prstGeom>
              <a:solidFill>
                <a:schemeClr val="accent4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47" name="Rectangle 98"/>
              <p:cNvSpPr/>
              <p:nvPr/>
            </p:nvSpPr>
            <p:spPr bwMode="ltGray">
              <a:xfrm>
                <a:off x="1518233" y="6305877"/>
                <a:ext cx="7106108" cy="733551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72000" rtlCol="0" anchor="ctr" anchorCtr="0"/>
              <a:lstStyle/>
              <a:p>
                <a:pPr marL="180975">
                  <a:spcBef>
                    <a:spcPct val="50000"/>
                  </a:spcBef>
                  <a:defRPr/>
                </a:pPr>
                <a:r>
                  <a:rPr lang="de-DE" sz="1600" b="1" dirty="0">
                    <a:solidFill>
                      <a:schemeClr val="tx2"/>
                    </a:solidFill>
                    <a:ea typeface="MS PGothic" pitchFamily="34" charset="-128"/>
                  </a:rPr>
                  <a:t>andere </a:t>
                </a:r>
                <a:r>
                  <a:rPr lang="de-DE" sz="1600" b="1" dirty="0" err="1">
                    <a:solidFill>
                      <a:schemeClr val="tx2"/>
                    </a:solidFill>
                    <a:ea typeface="MS PGothic" pitchFamily="34" charset="-128"/>
                  </a:rPr>
                  <a:t>vermögenswerte</a:t>
                </a:r>
                <a:r>
                  <a:rPr lang="de-DE" sz="1600" b="1" dirty="0">
                    <a:solidFill>
                      <a:schemeClr val="tx2"/>
                    </a:solidFill>
                    <a:ea typeface="MS PGothic" pitchFamily="34" charset="-128"/>
                  </a:rPr>
                  <a:t> Rechte </a:t>
                </a:r>
                <a:br>
                  <a:rPr lang="de-DE" sz="1600" b="1" dirty="0">
                    <a:solidFill>
                      <a:schemeClr val="tx2"/>
                    </a:solidFill>
                    <a:ea typeface="MS PGothic" pitchFamily="34" charset="-128"/>
                  </a:rPr>
                </a:br>
                <a:r>
                  <a:rPr lang="de-DE" sz="1600" dirty="0">
                    <a:solidFill>
                      <a:schemeClr val="tx1"/>
                    </a:solidFill>
                    <a:ea typeface="MS PGothic" pitchFamily="34" charset="-128"/>
                  </a:rPr>
                  <a:t>(</a:t>
                </a:r>
                <a:r>
                  <a:rPr lang="de-DE" altLang="de-DE" sz="1500" dirty="0">
                    <a:solidFill>
                      <a:schemeClr val="tx1"/>
                    </a:solidFill>
                  </a:rPr>
                  <a:t>Rechte zur Aufsuchung und Förderung von Kohlenwasserstoffen, Ansprüche aus Konzessionsverträgen, Schuldverschreibungen / Bonds)</a:t>
                </a:r>
              </a:p>
            </p:txBody>
          </p:sp>
        </p:grpSp>
        <p:pic>
          <p:nvPicPr>
            <p:cNvPr id="25" name="Picture 18" descr="\\gad.intra.net\DE-DFS1\COM\HV09\SHARED\D09_DSG\Icons\Allianz Icons\png-white\Page_with_Folded_Corner___white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201" y="5691309"/>
              <a:ext cx="53158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4805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Absicherungsfähige</a:t>
            </a:r>
            <a:r>
              <a:rPr lang="en-GB" dirty="0"/>
              <a:t> </a:t>
            </a:r>
            <a:r>
              <a:rPr lang="en-GB" dirty="0" err="1"/>
              <a:t>Rechtsbeziehungen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5</a:t>
            </a:fld>
            <a:endParaRPr lang="de-DE" dirty="0"/>
          </a:p>
        </p:txBody>
      </p:sp>
      <p:grpSp>
        <p:nvGrpSpPr>
          <p:cNvPr id="90" name="Group 89"/>
          <p:cNvGrpSpPr/>
          <p:nvPr/>
        </p:nvGrpSpPr>
        <p:grpSpPr>
          <a:xfrm>
            <a:off x="827584" y="1340768"/>
            <a:ext cx="7737475" cy="4687888"/>
            <a:chOff x="594763" y="1855595"/>
            <a:chExt cx="7737475" cy="4687888"/>
          </a:xfrm>
        </p:grpSpPr>
        <p:sp>
          <p:nvSpPr>
            <p:cNvPr id="55" name="Line 3"/>
            <p:cNvSpPr>
              <a:spLocks noChangeShapeType="1"/>
            </p:cNvSpPr>
            <p:nvPr/>
          </p:nvSpPr>
          <p:spPr bwMode="auto">
            <a:xfrm>
              <a:off x="728620" y="3655820"/>
              <a:ext cx="76036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en-GB" dirty="0"/>
            </a:p>
          </p:txBody>
        </p:sp>
        <p:sp>
          <p:nvSpPr>
            <p:cNvPr id="56" name="Text Box 4"/>
            <p:cNvSpPr txBox="1">
              <a:spLocks noChangeArrowheads="1"/>
            </p:cNvSpPr>
            <p:nvPr/>
          </p:nvSpPr>
          <p:spPr bwMode="auto">
            <a:xfrm>
              <a:off x="594763" y="3152584"/>
              <a:ext cx="398618" cy="433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2200" dirty="0"/>
                <a:t>D</a:t>
              </a:r>
            </a:p>
          </p:txBody>
        </p:sp>
        <p:sp>
          <p:nvSpPr>
            <p:cNvPr id="57" name="Text Box 5"/>
            <p:cNvSpPr txBox="1">
              <a:spLocks noChangeArrowheads="1"/>
            </p:cNvSpPr>
            <p:nvPr/>
          </p:nvSpPr>
          <p:spPr bwMode="auto">
            <a:xfrm>
              <a:off x="595259" y="3871720"/>
              <a:ext cx="398618" cy="771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2200" dirty="0"/>
                <a:t>XY</a:t>
              </a:r>
            </a:p>
          </p:txBody>
        </p:sp>
        <p:sp>
          <p:nvSpPr>
            <p:cNvPr id="58" name="Text Box 6"/>
            <p:cNvSpPr txBox="1">
              <a:spLocks noChangeArrowheads="1"/>
            </p:cNvSpPr>
            <p:nvPr/>
          </p:nvSpPr>
          <p:spPr bwMode="auto">
            <a:xfrm>
              <a:off x="1137409" y="1855595"/>
              <a:ext cx="1795244" cy="439738"/>
            </a:xfrm>
            <a:prstGeom prst="rect">
              <a:avLst/>
            </a:prstGeom>
            <a:solidFill>
              <a:schemeClr val="bg1">
                <a:lumMod val="75000"/>
                <a:alpha val="34901"/>
              </a:schemeClr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2200" dirty="0"/>
                <a:t>Investor</a:t>
              </a:r>
            </a:p>
          </p:txBody>
        </p:sp>
        <p:sp>
          <p:nvSpPr>
            <p:cNvPr id="59" name="Text Box 7"/>
            <p:cNvSpPr txBox="1">
              <a:spLocks noChangeArrowheads="1"/>
            </p:cNvSpPr>
            <p:nvPr/>
          </p:nvSpPr>
          <p:spPr bwMode="auto">
            <a:xfrm>
              <a:off x="1061290" y="4592445"/>
              <a:ext cx="4453669" cy="439738"/>
            </a:xfrm>
            <a:prstGeom prst="rect">
              <a:avLst/>
            </a:prstGeom>
            <a:solidFill>
              <a:schemeClr val="bg1">
                <a:lumMod val="75000"/>
                <a:alpha val="34901"/>
              </a:schemeClr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2200" dirty="0"/>
                <a:t>Projektgesellschaft (SPV)</a:t>
              </a:r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>
              <a:off x="1282150" y="2292158"/>
              <a:ext cx="0" cy="2160587"/>
            </a:xfrm>
            <a:prstGeom prst="line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 type="stealth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>
              <a:off x="2764875" y="2296920"/>
              <a:ext cx="0" cy="2160588"/>
            </a:xfrm>
            <a:prstGeom prst="line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 type="stealth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auto">
            <a:xfrm>
              <a:off x="921367" y="3079558"/>
              <a:ext cx="1327085" cy="340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1600" dirty="0"/>
                <a:t>Beteiligung</a:t>
              </a: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auto">
            <a:xfrm>
              <a:off x="2001575" y="3008121"/>
              <a:ext cx="1800348" cy="5869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1600" dirty="0"/>
                <a:t>Gesellschafter-darlehen</a:t>
              </a:r>
            </a:p>
          </p:txBody>
        </p:sp>
        <p:sp>
          <p:nvSpPr>
            <p:cNvPr id="65" name="Text Box 13"/>
            <p:cNvSpPr txBox="1">
              <a:spLocks noChangeArrowheads="1"/>
            </p:cNvSpPr>
            <p:nvPr/>
          </p:nvSpPr>
          <p:spPr bwMode="auto">
            <a:xfrm>
              <a:off x="861982" y="6103745"/>
              <a:ext cx="2393169" cy="4397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2200" dirty="0"/>
                <a:t>ausl. Partner</a:t>
              </a:r>
            </a:p>
          </p:txBody>
        </p:sp>
        <p:sp>
          <p:nvSpPr>
            <p:cNvPr id="66" name="Line 14"/>
            <p:cNvSpPr>
              <a:spLocks noChangeShapeType="1"/>
            </p:cNvSpPr>
            <p:nvPr/>
          </p:nvSpPr>
          <p:spPr bwMode="auto">
            <a:xfrm flipV="1">
              <a:off x="2073589" y="5095683"/>
              <a:ext cx="0" cy="1008062"/>
            </a:xfrm>
            <a:prstGeom prst="line">
              <a:avLst/>
            </a:prstGeom>
            <a:noFill/>
            <a:ln w="38100">
              <a:solidFill>
                <a:srgbClr val="531E2D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en-GB" dirty="0"/>
            </a:p>
          </p:txBody>
        </p:sp>
        <p:sp>
          <p:nvSpPr>
            <p:cNvPr id="67" name="Text Box 15"/>
            <p:cNvSpPr txBox="1">
              <a:spLocks noChangeArrowheads="1"/>
            </p:cNvSpPr>
            <p:nvPr/>
          </p:nvSpPr>
          <p:spPr bwMode="auto">
            <a:xfrm>
              <a:off x="1497478" y="5456045"/>
              <a:ext cx="1224236" cy="340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1600" dirty="0"/>
                <a:t>Beteiligung</a:t>
              </a: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auto">
            <a:xfrm>
              <a:off x="3920489" y="6103745"/>
              <a:ext cx="1793778" cy="433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endParaRPr lang="de-DE" altLang="de-DE" sz="2200" dirty="0"/>
            </a:p>
          </p:txBody>
        </p:sp>
        <p:sp>
          <p:nvSpPr>
            <p:cNvPr id="69" name="Text Box 17"/>
            <p:cNvSpPr txBox="1">
              <a:spLocks noChangeArrowheads="1"/>
            </p:cNvSpPr>
            <p:nvPr/>
          </p:nvSpPr>
          <p:spPr bwMode="auto">
            <a:xfrm>
              <a:off x="3388512" y="6103745"/>
              <a:ext cx="2393169" cy="4397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2200" dirty="0"/>
                <a:t>ausl. Bank(en)</a:t>
              </a:r>
            </a:p>
          </p:txBody>
        </p:sp>
        <p:sp>
          <p:nvSpPr>
            <p:cNvPr id="70" name="Line 18"/>
            <p:cNvSpPr>
              <a:spLocks noChangeShapeType="1"/>
            </p:cNvSpPr>
            <p:nvPr/>
          </p:nvSpPr>
          <p:spPr bwMode="auto">
            <a:xfrm flipV="1">
              <a:off x="4450048" y="5095683"/>
              <a:ext cx="0" cy="1008062"/>
            </a:xfrm>
            <a:prstGeom prst="line">
              <a:avLst/>
            </a:prstGeom>
            <a:noFill/>
            <a:ln w="38100">
              <a:solidFill>
                <a:srgbClr val="531E2D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en-GB" dirty="0"/>
            </a:p>
          </p:txBody>
        </p:sp>
        <p:sp>
          <p:nvSpPr>
            <p:cNvPr id="71" name="Text Box 19"/>
            <p:cNvSpPr txBox="1">
              <a:spLocks noChangeArrowheads="1"/>
            </p:cNvSpPr>
            <p:nvPr/>
          </p:nvSpPr>
          <p:spPr bwMode="auto">
            <a:xfrm>
              <a:off x="3945951" y="5456045"/>
              <a:ext cx="1195852" cy="340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1600" dirty="0"/>
                <a:t>Darlehen</a:t>
              </a:r>
            </a:p>
          </p:txBody>
        </p:sp>
        <p:sp>
          <p:nvSpPr>
            <p:cNvPr id="72" name="Text Box 20"/>
            <p:cNvSpPr txBox="1">
              <a:spLocks noChangeArrowheads="1"/>
            </p:cNvSpPr>
            <p:nvPr/>
          </p:nvSpPr>
          <p:spPr bwMode="auto">
            <a:xfrm>
              <a:off x="3663939" y="1855595"/>
              <a:ext cx="1795244" cy="439738"/>
            </a:xfrm>
            <a:prstGeom prst="rect">
              <a:avLst/>
            </a:prstGeom>
            <a:solidFill>
              <a:schemeClr val="bg1">
                <a:lumMod val="75000"/>
                <a:alpha val="34901"/>
              </a:schemeClr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2200" dirty="0"/>
                <a:t>dt. Bank(en)</a:t>
              </a:r>
            </a:p>
          </p:txBody>
        </p:sp>
        <p:sp>
          <p:nvSpPr>
            <p:cNvPr id="73" name="Line 21"/>
            <p:cNvSpPr>
              <a:spLocks noChangeShapeType="1"/>
            </p:cNvSpPr>
            <p:nvPr/>
          </p:nvSpPr>
          <p:spPr bwMode="auto">
            <a:xfrm>
              <a:off x="4450800" y="2296920"/>
              <a:ext cx="0" cy="2160588"/>
            </a:xfrm>
            <a:prstGeom prst="line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 type="stealth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74" name="Text Box 22"/>
            <p:cNvSpPr txBox="1">
              <a:spLocks noChangeArrowheads="1"/>
            </p:cNvSpPr>
            <p:nvPr/>
          </p:nvSpPr>
          <p:spPr bwMode="auto">
            <a:xfrm>
              <a:off x="3974335" y="3152583"/>
              <a:ext cx="1195852" cy="340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1600" dirty="0"/>
                <a:t>Darlehen</a:t>
              </a:r>
            </a:p>
          </p:txBody>
        </p:sp>
        <p:sp>
          <p:nvSpPr>
            <p:cNvPr id="75" name="Text Box 23"/>
            <p:cNvSpPr txBox="1">
              <a:spLocks noChangeArrowheads="1"/>
            </p:cNvSpPr>
            <p:nvPr/>
          </p:nvSpPr>
          <p:spPr bwMode="auto">
            <a:xfrm>
              <a:off x="6803716" y="5456045"/>
              <a:ext cx="1528522" cy="4397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2200" dirty="0"/>
                <a:t>ausl. Staat</a:t>
              </a: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580907" y="4789169"/>
              <a:ext cx="1994552" cy="666875"/>
              <a:chOff x="5580907" y="4789169"/>
              <a:chExt cx="1994552" cy="666875"/>
            </a:xfrm>
          </p:grpSpPr>
          <p:sp>
            <p:nvSpPr>
              <p:cNvPr id="76" name="Line 24"/>
              <p:cNvSpPr>
                <a:spLocks noChangeShapeType="1"/>
              </p:cNvSpPr>
              <p:nvPr/>
            </p:nvSpPr>
            <p:spPr bwMode="auto">
              <a:xfrm flipV="1">
                <a:off x="7575459" y="4789169"/>
                <a:ext cx="0" cy="666875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en-GB" dirty="0"/>
              </a:p>
            </p:txBody>
          </p:sp>
          <p:sp>
            <p:nvSpPr>
              <p:cNvPr id="77" name="Line 25"/>
              <p:cNvSpPr>
                <a:spLocks noChangeShapeType="1"/>
              </p:cNvSpPr>
              <p:nvPr/>
            </p:nvSpPr>
            <p:spPr bwMode="auto">
              <a:xfrm flipH="1">
                <a:off x="5580907" y="4808345"/>
                <a:ext cx="1994552" cy="0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en-GB" dirty="0"/>
              </a:p>
            </p:txBody>
          </p:sp>
        </p:grpSp>
        <p:sp>
          <p:nvSpPr>
            <p:cNvPr id="78" name="Text Box 26"/>
            <p:cNvSpPr txBox="1">
              <a:spLocks noChangeArrowheads="1"/>
            </p:cNvSpPr>
            <p:nvPr/>
          </p:nvSpPr>
          <p:spPr bwMode="auto">
            <a:xfrm>
              <a:off x="5674285" y="4426895"/>
              <a:ext cx="1861191" cy="7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43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ct val="50000"/>
                </a:spcBef>
              </a:pPr>
              <a:r>
                <a:rPr lang="de-DE" altLang="de-DE" sz="1400" dirty="0"/>
                <a:t>z.B. Konzessions-	vertrag</a:t>
              </a:r>
            </a:p>
          </p:txBody>
        </p:sp>
        <p:sp>
          <p:nvSpPr>
            <p:cNvPr id="79" name="AutoShape 27"/>
            <p:cNvSpPr>
              <a:spLocks noChangeArrowheads="1"/>
            </p:cNvSpPr>
            <p:nvPr/>
          </p:nvSpPr>
          <p:spPr bwMode="auto">
            <a:xfrm>
              <a:off x="6676475" y="3224020"/>
              <a:ext cx="463550" cy="1203325"/>
            </a:xfrm>
            <a:prstGeom prst="downArrow">
              <a:avLst>
                <a:gd name="adj1" fmla="val 50000"/>
                <a:gd name="adj2" fmla="val 46526"/>
              </a:avLst>
            </a:prstGeom>
            <a:solidFill>
              <a:schemeClr val="bg1">
                <a:lumMod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de-DE" altLang="de-DE" dirty="0"/>
            </a:p>
          </p:txBody>
        </p:sp>
        <p:sp>
          <p:nvSpPr>
            <p:cNvPr id="80" name="Text Box 28"/>
            <p:cNvSpPr txBox="1">
              <a:spLocks noChangeArrowheads="1"/>
            </p:cNvSpPr>
            <p:nvPr/>
          </p:nvSpPr>
          <p:spPr bwMode="auto">
            <a:xfrm>
              <a:off x="5739737" y="2791476"/>
              <a:ext cx="2259807" cy="340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1600" dirty="0"/>
                <a:t>Zusagendeckung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553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Garantievoraussetzungen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6</a:t>
            </a:fld>
            <a:endParaRPr lang="de-DE" dirty="0"/>
          </a:p>
        </p:txBody>
      </p:sp>
      <p:grpSp>
        <p:nvGrpSpPr>
          <p:cNvPr id="30" name="Group 29"/>
          <p:cNvGrpSpPr/>
          <p:nvPr/>
        </p:nvGrpSpPr>
        <p:grpSpPr>
          <a:xfrm>
            <a:off x="504000" y="2564904"/>
            <a:ext cx="8112972" cy="1749330"/>
            <a:chOff x="533401" y="2809489"/>
            <a:chExt cx="8112972" cy="1749330"/>
          </a:xfrm>
        </p:grpSpPr>
        <p:sp>
          <p:nvSpPr>
            <p:cNvPr id="15" name="Teardrop 75"/>
            <p:cNvSpPr/>
            <p:nvPr/>
          </p:nvSpPr>
          <p:spPr bwMode="ltGray">
            <a:xfrm rot="2700000">
              <a:off x="538148" y="3333745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6" name="Oval 76"/>
            <p:cNvSpPr/>
            <p:nvPr/>
          </p:nvSpPr>
          <p:spPr bwMode="ltGray">
            <a:xfrm>
              <a:off x="578101" y="3397558"/>
              <a:ext cx="612000" cy="612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7" name="Rectangle 73"/>
            <p:cNvSpPr/>
            <p:nvPr/>
          </p:nvSpPr>
          <p:spPr bwMode="ltGray">
            <a:xfrm>
              <a:off x="1477065" y="2809489"/>
              <a:ext cx="7169308" cy="174933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t" anchorCtr="0"/>
            <a:lstStyle/>
            <a:p>
              <a:pPr indent="180975"/>
              <a:r>
                <a:rPr lang="de-DE" altLang="de-DE" sz="1600" b="1" dirty="0">
                  <a:solidFill>
                    <a:schemeClr val="tx2"/>
                  </a:solidFill>
                </a:rPr>
                <a:t>Förderungswürdigkeit</a:t>
              </a:r>
              <a:endParaRPr lang="de-DE" altLang="de-DE" sz="1600" b="1" dirty="0">
                <a:solidFill>
                  <a:schemeClr val="tx1"/>
                </a:solidFill>
              </a:endParaRP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400" dirty="0">
                  <a:solidFill>
                    <a:schemeClr val="tx1"/>
                  </a:solidFill>
                </a:rPr>
                <a:t>Neuinvestition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400" dirty="0">
                  <a:solidFill>
                    <a:schemeClr val="tx1"/>
                  </a:solidFill>
                </a:rPr>
                <a:t>Vertiefung der bilateralen Beziehungen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400" dirty="0">
                  <a:solidFill>
                    <a:schemeClr val="tx1"/>
                  </a:solidFill>
                </a:rPr>
                <a:t>Auswirkungen im Gastland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400" dirty="0">
                  <a:solidFill>
                    <a:schemeClr val="tx1"/>
                  </a:solidFill>
                </a:rPr>
                <a:t>Auswirkungen in Deutschland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400" dirty="0">
                  <a:solidFill>
                    <a:schemeClr val="tx1"/>
                  </a:solidFill>
                </a:rPr>
                <a:t>Umwelt-, Sozial- und Menschenrechtsaspekte</a:t>
              </a:r>
            </a:p>
            <a:p>
              <a:endParaRPr lang="de-DE" altLang="de-DE" sz="1600" b="1" dirty="0">
                <a:solidFill>
                  <a:schemeClr val="tx2"/>
                </a:solidFill>
              </a:endParaRPr>
            </a:p>
            <a:p>
              <a:endParaRPr lang="en-GB" sz="16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04000" y="4458138"/>
            <a:ext cx="8112973" cy="864154"/>
            <a:chOff x="533400" y="5157135"/>
            <a:chExt cx="8112973" cy="864154"/>
          </a:xfrm>
        </p:grpSpPr>
        <p:sp>
          <p:nvSpPr>
            <p:cNvPr id="26" name="Teardrop 106"/>
            <p:cNvSpPr/>
            <p:nvPr/>
          </p:nvSpPr>
          <p:spPr bwMode="ltGray">
            <a:xfrm rot="2700000">
              <a:off x="538147" y="5231774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27" name="Oval 107"/>
            <p:cNvSpPr/>
            <p:nvPr/>
          </p:nvSpPr>
          <p:spPr bwMode="ltGray">
            <a:xfrm>
              <a:off x="589401" y="5287775"/>
              <a:ext cx="612000" cy="612000"/>
            </a:xfrm>
            <a:prstGeom prst="ellips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28" name="Rectangle 104"/>
            <p:cNvSpPr/>
            <p:nvPr/>
          </p:nvSpPr>
          <p:spPr bwMode="ltGray">
            <a:xfrm>
              <a:off x="1476847" y="5157135"/>
              <a:ext cx="7169526" cy="86415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t" anchorCtr="0"/>
            <a:lstStyle/>
            <a:p>
              <a:pPr indent="180975"/>
              <a:r>
                <a:rPr lang="de-DE" altLang="de-DE" sz="1600" b="1" dirty="0">
                  <a:solidFill>
                    <a:schemeClr val="tx2"/>
                  </a:solidFill>
                </a:rPr>
                <a:t>ausreichender Rechtsschutz</a:t>
              </a:r>
              <a:endParaRPr lang="de-DE" altLang="de-DE" sz="1600" b="1" dirty="0">
                <a:solidFill>
                  <a:schemeClr val="tx1"/>
                </a:solidFill>
              </a:endParaRPr>
            </a:p>
            <a:p>
              <a:pPr marL="943200" lvl="1" indent="-363538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Investitionsförderungs- und -schutzvertrag</a:t>
              </a:r>
            </a:p>
            <a:p>
              <a:pPr marL="943200" lvl="1" indent="-363538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innerstaatliche Rechtsordnung</a:t>
              </a:r>
            </a:p>
          </p:txBody>
        </p:sp>
      </p:grpSp>
      <p:pic>
        <p:nvPicPr>
          <p:cNvPr id="31" name="Picture 61" descr="\\gad.intra.net\DE-DFS1\COM\HV09\SHARED\D09_DSG\Icons\Allianz Icons\png-white\Box_with_Section_Symbol___whit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961" y="4620215"/>
            <a:ext cx="532457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504000" y="1454400"/>
            <a:ext cx="8112508" cy="943008"/>
            <a:chOff x="535893" y="1432091"/>
            <a:chExt cx="8112508" cy="943008"/>
          </a:xfrm>
        </p:grpSpPr>
        <p:sp>
          <p:nvSpPr>
            <p:cNvPr id="20" name="Teardrop 100"/>
            <p:cNvSpPr/>
            <p:nvPr/>
          </p:nvSpPr>
          <p:spPr bwMode="ltGray">
            <a:xfrm rot="2700000">
              <a:off x="540640" y="1570409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22" name="Oval 101"/>
            <p:cNvSpPr/>
            <p:nvPr/>
          </p:nvSpPr>
          <p:spPr bwMode="ltGray">
            <a:xfrm>
              <a:off x="589401" y="1626410"/>
              <a:ext cx="612000" cy="612000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23" name="Rectangle 98"/>
            <p:cNvSpPr/>
            <p:nvPr/>
          </p:nvSpPr>
          <p:spPr bwMode="ltGray">
            <a:xfrm>
              <a:off x="1479093" y="1432091"/>
              <a:ext cx="7169308" cy="94300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marL="0" lvl="1" indent="180975" eaLnBrk="1" hangingPunct="1">
                <a:spcBef>
                  <a:spcPts val="350"/>
                </a:spcBef>
                <a:defRPr/>
              </a:pPr>
              <a:r>
                <a:rPr lang="de-DE" altLang="de-DE" sz="1600" b="1" dirty="0">
                  <a:solidFill>
                    <a:schemeClr val="tx2"/>
                  </a:solidFill>
                </a:rPr>
                <a:t>deutsche Investition</a:t>
              </a:r>
              <a:endParaRPr lang="de-DE" altLang="de-DE" sz="1600" b="1" dirty="0">
                <a:solidFill>
                  <a:schemeClr val="tx1"/>
                </a:solidFill>
              </a:endParaRP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operatives Unternehmen mit Sitz in Deutschland	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400" dirty="0">
                  <a:solidFill>
                    <a:schemeClr val="tx1"/>
                  </a:solidFill>
                </a:rPr>
                <a:t>Abgrenzung zur Finanzanlage und zum Liefergeschäft</a:t>
              </a:r>
            </a:p>
          </p:txBody>
        </p:sp>
        <p:pic>
          <p:nvPicPr>
            <p:cNvPr id="33" name="Picture 15" descr="\\gad.intra.net\DE-DFS1\COM\HV09\SHARED\D09_DSG\Icons\Allianz Icons\png-white\International_solutions_expats___white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01" y="1662410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Freeform 4847"/>
          <p:cNvSpPr>
            <a:spLocks noEditPoints="1"/>
          </p:cNvSpPr>
          <p:nvPr/>
        </p:nvSpPr>
        <p:spPr bwMode="auto">
          <a:xfrm>
            <a:off x="701166" y="3250480"/>
            <a:ext cx="307068" cy="424047"/>
          </a:xfrm>
          <a:custGeom>
            <a:avLst/>
            <a:gdLst>
              <a:gd name="T0" fmla="*/ 252 w 252"/>
              <a:gd name="T1" fmla="*/ 332 h 348"/>
              <a:gd name="T2" fmla="*/ 242 w 252"/>
              <a:gd name="T3" fmla="*/ 346 h 348"/>
              <a:gd name="T4" fmla="*/ 16 w 252"/>
              <a:gd name="T5" fmla="*/ 348 h 348"/>
              <a:gd name="T6" fmla="*/ 2 w 252"/>
              <a:gd name="T7" fmla="*/ 338 h 348"/>
              <a:gd name="T8" fmla="*/ 0 w 252"/>
              <a:gd name="T9" fmla="*/ 32 h 348"/>
              <a:gd name="T10" fmla="*/ 10 w 252"/>
              <a:gd name="T11" fmla="*/ 16 h 348"/>
              <a:gd name="T12" fmla="*/ 90 w 252"/>
              <a:gd name="T13" fmla="*/ 16 h 348"/>
              <a:gd name="T14" fmla="*/ 86 w 252"/>
              <a:gd name="T15" fmla="*/ 30 h 348"/>
              <a:gd name="T16" fmla="*/ 16 w 252"/>
              <a:gd name="T17" fmla="*/ 332 h 348"/>
              <a:gd name="T18" fmla="*/ 168 w 252"/>
              <a:gd name="T19" fmla="*/ 34 h 348"/>
              <a:gd name="T20" fmla="*/ 164 w 252"/>
              <a:gd name="T21" fmla="*/ 26 h 348"/>
              <a:gd name="T22" fmla="*/ 236 w 252"/>
              <a:gd name="T23" fmla="*/ 16 h 348"/>
              <a:gd name="T24" fmla="*/ 248 w 252"/>
              <a:gd name="T25" fmla="*/ 20 h 348"/>
              <a:gd name="T26" fmla="*/ 252 w 252"/>
              <a:gd name="T27" fmla="*/ 32 h 348"/>
              <a:gd name="T28" fmla="*/ 36 w 252"/>
              <a:gd name="T29" fmla="*/ 312 h 348"/>
              <a:gd name="T30" fmla="*/ 36 w 252"/>
              <a:gd name="T31" fmla="*/ 94 h 348"/>
              <a:gd name="T32" fmla="*/ 216 w 252"/>
              <a:gd name="T33" fmla="*/ 94 h 348"/>
              <a:gd name="T34" fmla="*/ 132 w 252"/>
              <a:gd name="T35" fmla="*/ 186 h 348"/>
              <a:gd name="T36" fmla="*/ 122 w 252"/>
              <a:gd name="T37" fmla="*/ 184 h 348"/>
              <a:gd name="T38" fmla="*/ 74 w 252"/>
              <a:gd name="T39" fmla="*/ 206 h 348"/>
              <a:gd name="T40" fmla="*/ 68 w 252"/>
              <a:gd name="T41" fmla="*/ 204 h 348"/>
              <a:gd name="T42" fmla="*/ 60 w 252"/>
              <a:gd name="T43" fmla="*/ 206 h 348"/>
              <a:gd name="T44" fmla="*/ 58 w 252"/>
              <a:gd name="T45" fmla="*/ 218 h 348"/>
              <a:gd name="T46" fmla="*/ 78 w 252"/>
              <a:gd name="T47" fmla="*/ 238 h 348"/>
              <a:gd name="T48" fmla="*/ 86 w 252"/>
              <a:gd name="T49" fmla="*/ 242 h 348"/>
              <a:gd name="T50" fmla="*/ 132 w 252"/>
              <a:gd name="T51" fmla="*/ 200 h 348"/>
              <a:gd name="T52" fmla="*/ 134 w 252"/>
              <a:gd name="T53" fmla="*/ 192 h 348"/>
              <a:gd name="T54" fmla="*/ 132 w 252"/>
              <a:gd name="T55" fmla="*/ 186 h 348"/>
              <a:gd name="T56" fmla="*/ 128 w 252"/>
              <a:gd name="T57" fmla="*/ 122 h 348"/>
              <a:gd name="T58" fmla="*/ 118 w 252"/>
              <a:gd name="T59" fmla="*/ 124 h 348"/>
              <a:gd name="T60" fmla="*/ 74 w 252"/>
              <a:gd name="T61" fmla="*/ 144 h 348"/>
              <a:gd name="T62" fmla="*/ 64 w 252"/>
              <a:gd name="T63" fmla="*/ 142 h 348"/>
              <a:gd name="T64" fmla="*/ 58 w 252"/>
              <a:gd name="T65" fmla="*/ 148 h 348"/>
              <a:gd name="T66" fmla="*/ 60 w 252"/>
              <a:gd name="T67" fmla="*/ 158 h 348"/>
              <a:gd name="T68" fmla="*/ 82 w 252"/>
              <a:gd name="T69" fmla="*/ 180 h 348"/>
              <a:gd name="T70" fmla="*/ 90 w 252"/>
              <a:gd name="T71" fmla="*/ 180 h 348"/>
              <a:gd name="T72" fmla="*/ 132 w 252"/>
              <a:gd name="T73" fmla="*/ 138 h 348"/>
              <a:gd name="T74" fmla="*/ 134 w 252"/>
              <a:gd name="T75" fmla="*/ 126 h 348"/>
              <a:gd name="T76" fmla="*/ 36 w 252"/>
              <a:gd name="T77" fmla="*/ 64 h 348"/>
              <a:gd name="T78" fmla="*/ 40 w 252"/>
              <a:gd name="T79" fmla="*/ 54 h 348"/>
              <a:gd name="T80" fmla="*/ 78 w 252"/>
              <a:gd name="T81" fmla="*/ 48 h 348"/>
              <a:gd name="T82" fmla="*/ 94 w 252"/>
              <a:gd name="T83" fmla="*/ 42 h 348"/>
              <a:gd name="T84" fmla="*/ 100 w 252"/>
              <a:gd name="T85" fmla="*/ 26 h 348"/>
              <a:gd name="T86" fmla="*/ 116 w 252"/>
              <a:gd name="T87" fmla="*/ 2 h 348"/>
              <a:gd name="T88" fmla="*/ 136 w 252"/>
              <a:gd name="T89" fmla="*/ 2 h 348"/>
              <a:gd name="T90" fmla="*/ 152 w 252"/>
              <a:gd name="T91" fmla="*/ 26 h 348"/>
              <a:gd name="T92" fmla="*/ 158 w 252"/>
              <a:gd name="T93" fmla="*/ 42 h 348"/>
              <a:gd name="T94" fmla="*/ 200 w 252"/>
              <a:gd name="T95" fmla="*/ 48 h 348"/>
              <a:gd name="T96" fmla="*/ 212 w 252"/>
              <a:gd name="T97" fmla="*/ 54 h 348"/>
              <a:gd name="T98" fmla="*/ 216 w 252"/>
              <a:gd name="T99" fmla="*/ 78 h 348"/>
              <a:gd name="T100" fmla="*/ 36 w 252"/>
              <a:gd name="T101" fmla="*/ 82 h 348"/>
              <a:gd name="T102" fmla="*/ 36 w 252"/>
              <a:gd name="T103" fmla="*/ 64 h 348"/>
              <a:gd name="T104" fmla="*/ 116 w 252"/>
              <a:gd name="T105" fmla="*/ 30 h 348"/>
              <a:gd name="T106" fmla="*/ 126 w 252"/>
              <a:gd name="T107" fmla="*/ 38 h 348"/>
              <a:gd name="T108" fmla="*/ 134 w 252"/>
              <a:gd name="T109" fmla="*/ 34 h 348"/>
              <a:gd name="T110" fmla="*/ 136 w 252"/>
              <a:gd name="T111" fmla="*/ 26 h 348"/>
              <a:gd name="T112" fmla="*/ 130 w 252"/>
              <a:gd name="T113" fmla="*/ 16 h 348"/>
              <a:gd name="T114" fmla="*/ 122 w 252"/>
              <a:gd name="T115" fmla="*/ 16 h 348"/>
              <a:gd name="T116" fmla="*/ 116 w 252"/>
              <a:gd name="T117" fmla="*/ 26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2" h="348">
                <a:moveTo>
                  <a:pt x="252" y="32"/>
                </a:moveTo>
                <a:lnTo>
                  <a:pt x="252" y="332"/>
                </a:lnTo>
                <a:lnTo>
                  <a:pt x="252" y="332"/>
                </a:lnTo>
                <a:lnTo>
                  <a:pt x="250" y="338"/>
                </a:lnTo>
                <a:lnTo>
                  <a:pt x="248" y="344"/>
                </a:lnTo>
                <a:lnTo>
                  <a:pt x="242" y="346"/>
                </a:lnTo>
                <a:lnTo>
                  <a:pt x="236" y="348"/>
                </a:lnTo>
                <a:lnTo>
                  <a:pt x="16" y="348"/>
                </a:lnTo>
                <a:lnTo>
                  <a:pt x="16" y="348"/>
                </a:lnTo>
                <a:lnTo>
                  <a:pt x="10" y="346"/>
                </a:lnTo>
                <a:lnTo>
                  <a:pt x="4" y="344"/>
                </a:lnTo>
                <a:lnTo>
                  <a:pt x="2" y="338"/>
                </a:lnTo>
                <a:lnTo>
                  <a:pt x="0" y="332"/>
                </a:lnTo>
                <a:lnTo>
                  <a:pt x="0" y="32"/>
                </a:lnTo>
                <a:lnTo>
                  <a:pt x="0" y="32"/>
                </a:lnTo>
                <a:lnTo>
                  <a:pt x="2" y="26"/>
                </a:lnTo>
                <a:lnTo>
                  <a:pt x="4" y="20"/>
                </a:lnTo>
                <a:lnTo>
                  <a:pt x="10" y="16"/>
                </a:lnTo>
                <a:lnTo>
                  <a:pt x="16" y="16"/>
                </a:lnTo>
                <a:lnTo>
                  <a:pt x="90" y="16"/>
                </a:lnTo>
                <a:lnTo>
                  <a:pt x="90" y="16"/>
                </a:lnTo>
                <a:lnTo>
                  <a:pt x="88" y="26"/>
                </a:lnTo>
                <a:lnTo>
                  <a:pt x="88" y="26"/>
                </a:lnTo>
                <a:lnTo>
                  <a:pt x="86" y="30"/>
                </a:lnTo>
                <a:lnTo>
                  <a:pt x="84" y="34"/>
                </a:lnTo>
                <a:lnTo>
                  <a:pt x="16" y="34"/>
                </a:lnTo>
                <a:lnTo>
                  <a:pt x="16" y="332"/>
                </a:lnTo>
                <a:lnTo>
                  <a:pt x="236" y="332"/>
                </a:lnTo>
                <a:lnTo>
                  <a:pt x="236" y="34"/>
                </a:lnTo>
                <a:lnTo>
                  <a:pt x="168" y="34"/>
                </a:lnTo>
                <a:lnTo>
                  <a:pt x="168" y="34"/>
                </a:lnTo>
                <a:lnTo>
                  <a:pt x="166" y="30"/>
                </a:lnTo>
                <a:lnTo>
                  <a:pt x="164" y="26"/>
                </a:lnTo>
                <a:lnTo>
                  <a:pt x="164" y="26"/>
                </a:lnTo>
                <a:lnTo>
                  <a:pt x="162" y="16"/>
                </a:lnTo>
                <a:lnTo>
                  <a:pt x="236" y="16"/>
                </a:lnTo>
                <a:lnTo>
                  <a:pt x="236" y="16"/>
                </a:lnTo>
                <a:lnTo>
                  <a:pt x="242" y="16"/>
                </a:lnTo>
                <a:lnTo>
                  <a:pt x="248" y="20"/>
                </a:lnTo>
                <a:lnTo>
                  <a:pt x="250" y="26"/>
                </a:lnTo>
                <a:lnTo>
                  <a:pt x="252" y="32"/>
                </a:lnTo>
                <a:lnTo>
                  <a:pt x="252" y="32"/>
                </a:lnTo>
                <a:close/>
                <a:moveTo>
                  <a:pt x="216" y="94"/>
                </a:moveTo>
                <a:lnTo>
                  <a:pt x="216" y="312"/>
                </a:lnTo>
                <a:lnTo>
                  <a:pt x="36" y="312"/>
                </a:lnTo>
                <a:lnTo>
                  <a:pt x="36" y="94"/>
                </a:lnTo>
                <a:lnTo>
                  <a:pt x="36" y="94"/>
                </a:lnTo>
                <a:lnTo>
                  <a:pt x="36" y="94"/>
                </a:lnTo>
                <a:lnTo>
                  <a:pt x="216" y="94"/>
                </a:lnTo>
                <a:lnTo>
                  <a:pt x="216" y="94"/>
                </a:lnTo>
                <a:lnTo>
                  <a:pt x="216" y="94"/>
                </a:lnTo>
                <a:lnTo>
                  <a:pt x="216" y="94"/>
                </a:lnTo>
                <a:close/>
                <a:moveTo>
                  <a:pt x="132" y="186"/>
                </a:moveTo>
                <a:lnTo>
                  <a:pt x="132" y="186"/>
                </a:lnTo>
                <a:lnTo>
                  <a:pt x="128" y="184"/>
                </a:lnTo>
                <a:lnTo>
                  <a:pt x="124" y="182"/>
                </a:lnTo>
                <a:lnTo>
                  <a:pt x="122" y="184"/>
                </a:lnTo>
                <a:lnTo>
                  <a:pt x="118" y="186"/>
                </a:lnTo>
                <a:lnTo>
                  <a:pt x="86" y="218"/>
                </a:lnTo>
                <a:lnTo>
                  <a:pt x="74" y="206"/>
                </a:lnTo>
                <a:lnTo>
                  <a:pt x="74" y="206"/>
                </a:lnTo>
                <a:lnTo>
                  <a:pt x="70" y="204"/>
                </a:lnTo>
                <a:lnTo>
                  <a:pt x="68" y="204"/>
                </a:lnTo>
                <a:lnTo>
                  <a:pt x="64" y="204"/>
                </a:lnTo>
                <a:lnTo>
                  <a:pt x="60" y="206"/>
                </a:lnTo>
                <a:lnTo>
                  <a:pt x="60" y="206"/>
                </a:lnTo>
                <a:lnTo>
                  <a:pt x="58" y="210"/>
                </a:lnTo>
                <a:lnTo>
                  <a:pt x="58" y="214"/>
                </a:lnTo>
                <a:lnTo>
                  <a:pt x="58" y="218"/>
                </a:lnTo>
                <a:lnTo>
                  <a:pt x="60" y="220"/>
                </a:lnTo>
                <a:lnTo>
                  <a:pt x="78" y="238"/>
                </a:lnTo>
                <a:lnTo>
                  <a:pt x="78" y="238"/>
                </a:lnTo>
                <a:lnTo>
                  <a:pt x="82" y="242"/>
                </a:lnTo>
                <a:lnTo>
                  <a:pt x="86" y="242"/>
                </a:lnTo>
                <a:lnTo>
                  <a:pt x="86" y="242"/>
                </a:lnTo>
                <a:lnTo>
                  <a:pt x="90" y="242"/>
                </a:lnTo>
                <a:lnTo>
                  <a:pt x="92" y="238"/>
                </a:lnTo>
                <a:lnTo>
                  <a:pt x="132" y="200"/>
                </a:lnTo>
                <a:lnTo>
                  <a:pt x="132" y="200"/>
                </a:lnTo>
                <a:lnTo>
                  <a:pt x="134" y="196"/>
                </a:lnTo>
                <a:lnTo>
                  <a:pt x="134" y="192"/>
                </a:lnTo>
                <a:lnTo>
                  <a:pt x="134" y="188"/>
                </a:lnTo>
                <a:lnTo>
                  <a:pt x="132" y="186"/>
                </a:lnTo>
                <a:lnTo>
                  <a:pt x="132" y="186"/>
                </a:lnTo>
                <a:close/>
                <a:moveTo>
                  <a:pt x="132" y="124"/>
                </a:moveTo>
                <a:lnTo>
                  <a:pt x="132" y="124"/>
                </a:lnTo>
                <a:lnTo>
                  <a:pt x="128" y="122"/>
                </a:lnTo>
                <a:lnTo>
                  <a:pt x="124" y="120"/>
                </a:lnTo>
                <a:lnTo>
                  <a:pt x="122" y="122"/>
                </a:lnTo>
                <a:lnTo>
                  <a:pt x="118" y="124"/>
                </a:lnTo>
                <a:lnTo>
                  <a:pt x="86" y="156"/>
                </a:lnTo>
                <a:lnTo>
                  <a:pt x="74" y="144"/>
                </a:lnTo>
                <a:lnTo>
                  <a:pt x="74" y="144"/>
                </a:lnTo>
                <a:lnTo>
                  <a:pt x="70" y="142"/>
                </a:lnTo>
                <a:lnTo>
                  <a:pt x="68" y="142"/>
                </a:lnTo>
                <a:lnTo>
                  <a:pt x="64" y="142"/>
                </a:lnTo>
                <a:lnTo>
                  <a:pt x="60" y="144"/>
                </a:lnTo>
                <a:lnTo>
                  <a:pt x="60" y="144"/>
                </a:lnTo>
                <a:lnTo>
                  <a:pt x="58" y="148"/>
                </a:lnTo>
                <a:lnTo>
                  <a:pt x="58" y="152"/>
                </a:lnTo>
                <a:lnTo>
                  <a:pt x="58" y="156"/>
                </a:lnTo>
                <a:lnTo>
                  <a:pt x="60" y="158"/>
                </a:lnTo>
                <a:lnTo>
                  <a:pt x="78" y="178"/>
                </a:lnTo>
                <a:lnTo>
                  <a:pt x="78" y="178"/>
                </a:lnTo>
                <a:lnTo>
                  <a:pt x="82" y="180"/>
                </a:lnTo>
                <a:lnTo>
                  <a:pt x="86" y="180"/>
                </a:lnTo>
                <a:lnTo>
                  <a:pt x="86" y="180"/>
                </a:lnTo>
                <a:lnTo>
                  <a:pt x="90" y="180"/>
                </a:lnTo>
                <a:lnTo>
                  <a:pt x="92" y="178"/>
                </a:lnTo>
                <a:lnTo>
                  <a:pt x="132" y="138"/>
                </a:lnTo>
                <a:lnTo>
                  <a:pt x="132" y="138"/>
                </a:lnTo>
                <a:lnTo>
                  <a:pt x="134" y="134"/>
                </a:lnTo>
                <a:lnTo>
                  <a:pt x="134" y="130"/>
                </a:lnTo>
                <a:lnTo>
                  <a:pt x="134" y="126"/>
                </a:lnTo>
                <a:lnTo>
                  <a:pt x="132" y="124"/>
                </a:lnTo>
                <a:lnTo>
                  <a:pt x="132" y="124"/>
                </a:lnTo>
                <a:close/>
                <a:moveTo>
                  <a:pt x="36" y="64"/>
                </a:moveTo>
                <a:lnTo>
                  <a:pt x="36" y="64"/>
                </a:lnTo>
                <a:lnTo>
                  <a:pt x="36" y="58"/>
                </a:lnTo>
                <a:lnTo>
                  <a:pt x="40" y="54"/>
                </a:lnTo>
                <a:lnTo>
                  <a:pt x="46" y="50"/>
                </a:lnTo>
                <a:lnTo>
                  <a:pt x="52" y="48"/>
                </a:lnTo>
                <a:lnTo>
                  <a:pt x="78" y="48"/>
                </a:lnTo>
                <a:lnTo>
                  <a:pt x="78" y="48"/>
                </a:lnTo>
                <a:lnTo>
                  <a:pt x="86" y="46"/>
                </a:lnTo>
                <a:lnTo>
                  <a:pt x="94" y="42"/>
                </a:lnTo>
                <a:lnTo>
                  <a:pt x="98" y="36"/>
                </a:lnTo>
                <a:lnTo>
                  <a:pt x="100" y="26"/>
                </a:lnTo>
                <a:lnTo>
                  <a:pt x="100" y="26"/>
                </a:lnTo>
                <a:lnTo>
                  <a:pt x="102" y="16"/>
                </a:lnTo>
                <a:lnTo>
                  <a:pt x="108" y="8"/>
                </a:lnTo>
                <a:lnTo>
                  <a:pt x="116" y="2"/>
                </a:lnTo>
                <a:lnTo>
                  <a:pt x="126" y="0"/>
                </a:lnTo>
                <a:lnTo>
                  <a:pt x="126" y="0"/>
                </a:lnTo>
                <a:lnTo>
                  <a:pt x="136" y="2"/>
                </a:lnTo>
                <a:lnTo>
                  <a:pt x="144" y="8"/>
                </a:lnTo>
                <a:lnTo>
                  <a:pt x="150" y="16"/>
                </a:lnTo>
                <a:lnTo>
                  <a:pt x="152" y="26"/>
                </a:lnTo>
                <a:lnTo>
                  <a:pt x="152" y="26"/>
                </a:lnTo>
                <a:lnTo>
                  <a:pt x="154" y="36"/>
                </a:lnTo>
                <a:lnTo>
                  <a:pt x="158" y="42"/>
                </a:lnTo>
                <a:lnTo>
                  <a:pt x="166" y="46"/>
                </a:lnTo>
                <a:lnTo>
                  <a:pt x="174" y="48"/>
                </a:lnTo>
                <a:lnTo>
                  <a:pt x="200" y="48"/>
                </a:lnTo>
                <a:lnTo>
                  <a:pt x="200" y="48"/>
                </a:lnTo>
                <a:lnTo>
                  <a:pt x="206" y="50"/>
                </a:lnTo>
                <a:lnTo>
                  <a:pt x="212" y="54"/>
                </a:lnTo>
                <a:lnTo>
                  <a:pt x="216" y="58"/>
                </a:lnTo>
                <a:lnTo>
                  <a:pt x="216" y="64"/>
                </a:lnTo>
                <a:lnTo>
                  <a:pt x="216" y="78"/>
                </a:lnTo>
                <a:lnTo>
                  <a:pt x="216" y="78"/>
                </a:lnTo>
                <a:lnTo>
                  <a:pt x="216" y="82"/>
                </a:lnTo>
                <a:lnTo>
                  <a:pt x="36" y="82"/>
                </a:lnTo>
                <a:lnTo>
                  <a:pt x="36" y="82"/>
                </a:lnTo>
                <a:lnTo>
                  <a:pt x="36" y="78"/>
                </a:lnTo>
                <a:lnTo>
                  <a:pt x="36" y="64"/>
                </a:lnTo>
                <a:close/>
                <a:moveTo>
                  <a:pt x="116" y="26"/>
                </a:moveTo>
                <a:lnTo>
                  <a:pt x="116" y="26"/>
                </a:lnTo>
                <a:lnTo>
                  <a:pt x="116" y="30"/>
                </a:lnTo>
                <a:lnTo>
                  <a:pt x="118" y="34"/>
                </a:lnTo>
                <a:lnTo>
                  <a:pt x="122" y="36"/>
                </a:lnTo>
                <a:lnTo>
                  <a:pt x="126" y="38"/>
                </a:lnTo>
                <a:lnTo>
                  <a:pt x="126" y="38"/>
                </a:lnTo>
                <a:lnTo>
                  <a:pt x="130" y="36"/>
                </a:lnTo>
                <a:lnTo>
                  <a:pt x="134" y="34"/>
                </a:lnTo>
                <a:lnTo>
                  <a:pt x="136" y="30"/>
                </a:lnTo>
                <a:lnTo>
                  <a:pt x="136" y="26"/>
                </a:lnTo>
                <a:lnTo>
                  <a:pt x="136" y="26"/>
                </a:lnTo>
                <a:lnTo>
                  <a:pt x="136" y="22"/>
                </a:lnTo>
                <a:lnTo>
                  <a:pt x="134" y="20"/>
                </a:lnTo>
                <a:lnTo>
                  <a:pt x="130" y="16"/>
                </a:lnTo>
                <a:lnTo>
                  <a:pt x="126" y="16"/>
                </a:lnTo>
                <a:lnTo>
                  <a:pt x="126" y="16"/>
                </a:lnTo>
                <a:lnTo>
                  <a:pt x="122" y="16"/>
                </a:lnTo>
                <a:lnTo>
                  <a:pt x="118" y="20"/>
                </a:lnTo>
                <a:lnTo>
                  <a:pt x="116" y="22"/>
                </a:lnTo>
                <a:lnTo>
                  <a:pt x="116" y="26"/>
                </a:lnTo>
                <a:lnTo>
                  <a:pt x="116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018824">
              <a:defRPr/>
            </a:pPr>
            <a:endParaRPr lang="en-GB" sz="1000" kern="0">
              <a:solidFill>
                <a:srgbClr val="000000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27744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250824" y="1484784"/>
            <a:ext cx="4122023" cy="453650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Inhaltsplatzhalter 2"/>
          <p:cNvSpPr txBox="1">
            <a:spLocks/>
          </p:cNvSpPr>
          <p:nvPr/>
        </p:nvSpPr>
        <p:spPr bwMode="auto">
          <a:xfrm>
            <a:off x="248109" y="1484784"/>
            <a:ext cx="4124737" cy="98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0"/>
              </a:spcBef>
              <a:spcAft>
                <a:spcPts val="1200"/>
              </a:spcAft>
              <a:buFont typeface="Monotype Corsiva" charset="0"/>
              <a:buNone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4650" indent="-184150" algn="l" rtl="0" eaLnBrk="1" fontAlgn="base" hangingPunct="1">
              <a:spcBef>
                <a:spcPts val="600"/>
              </a:spcBef>
              <a:spcAft>
                <a:spcPts val="600"/>
              </a:spcAft>
              <a:buSzPct val="75000"/>
              <a:buFont typeface="Wingdings 3" charset="0"/>
              <a:buChar char="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8825" indent="-187325" algn="l" rtl="0" eaLnBrk="1" fontAlgn="base" hangingPunct="1">
              <a:spcBef>
                <a:spcPts val="300"/>
              </a:spcBef>
              <a:spcAft>
                <a:spcPts val="30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6650" indent="-187325" algn="l" rtl="0" eaLnBrk="1" fontAlgn="base" hangingPunct="1">
              <a:spcBef>
                <a:spcPts val="300"/>
              </a:spcBef>
              <a:spcAft>
                <a:spcPts val="30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0350" indent="-203200" algn="l" rtl="0" eaLnBrk="1" fontAlgn="base" hangingPunct="1">
              <a:spcBef>
                <a:spcPts val="300"/>
              </a:spcBef>
              <a:spcAft>
                <a:spcPts val="300"/>
              </a:spcAft>
              <a:buSzPct val="80000"/>
              <a:buChar char="&gt;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7550" indent="-2032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750" indent="-2032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01950" indent="-2032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150" indent="-2032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b="1" dirty="0"/>
              <a:t>Branchenschwerpunkte</a:t>
            </a:r>
          </a:p>
          <a:p>
            <a:pPr marL="265113" indent="-265113">
              <a:buFont typeface="Arial" charset="0"/>
              <a:buChar char="►"/>
            </a:pPr>
            <a:r>
              <a:rPr lang="de-DE" sz="1100" dirty="0">
                <a:solidFill>
                  <a:schemeClr val="tx1"/>
                </a:solidFill>
              </a:rPr>
              <a:t>Garantiebestand per 30.06.2019: 4,4 Mrd. Euro</a:t>
            </a:r>
          </a:p>
          <a:p>
            <a:pPr marL="265113" indent="-265113">
              <a:buFont typeface="Arial" charset="0"/>
              <a:buChar char="►"/>
            </a:pPr>
            <a:r>
              <a:rPr lang="de-DE" sz="1100" dirty="0">
                <a:solidFill>
                  <a:schemeClr val="tx1"/>
                </a:solidFill>
              </a:rPr>
              <a:t>Branchenaufteilung nach Anzahl der Garantien:</a:t>
            </a:r>
            <a:endParaRPr lang="de-DE" sz="1100" dirty="0">
              <a:solidFill>
                <a:srgbClr val="990000"/>
              </a:solidFill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endParaRPr lang="de-DE" sz="1600" dirty="0"/>
          </a:p>
        </p:txBody>
      </p:sp>
      <p:sp>
        <p:nvSpPr>
          <p:cNvPr id="8" name="Untertitel 3"/>
          <p:cNvSpPr>
            <a:spLocks noGrp="1"/>
          </p:cNvSpPr>
          <p:nvPr>
            <p:ph type="subTitle" idx="10"/>
          </p:nvPr>
        </p:nvSpPr>
        <p:spPr/>
        <p:txBody>
          <a:bodyPr>
            <a:normAutofit/>
          </a:bodyPr>
          <a:lstStyle/>
          <a:p>
            <a:r>
              <a:rPr lang="de-DE" dirty="0"/>
              <a:t>(Garantiebestand per 30.06.2019)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Deckungspraxis NUMOV-Länder	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439705" y="1484784"/>
            <a:ext cx="4452775" cy="1584176"/>
            <a:chOff x="4380436" y="1484784"/>
            <a:chExt cx="4512045" cy="1584176"/>
          </a:xfrm>
        </p:grpSpPr>
        <p:grpSp>
          <p:nvGrpSpPr>
            <p:cNvPr id="25" name="Group 24"/>
            <p:cNvGrpSpPr/>
            <p:nvPr/>
          </p:nvGrpSpPr>
          <p:grpSpPr>
            <a:xfrm>
              <a:off x="4380436" y="1484784"/>
              <a:ext cx="4512045" cy="1584176"/>
              <a:chOff x="533399" y="5175317"/>
              <a:chExt cx="4512045" cy="1584176"/>
            </a:xfrm>
          </p:grpSpPr>
          <p:sp>
            <p:nvSpPr>
              <p:cNvPr id="26" name="Teardrop 106"/>
              <p:cNvSpPr/>
              <p:nvPr/>
            </p:nvSpPr>
            <p:spPr bwMode="ltGray">
              <a:xfrm rot="2700000">
                <a:off x="538146" y="5641171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28" name="Rectangle 104"/>
              <p:cNvSpPr/>
              <p:nvPr/>
            </p:nvSpPr>
            <p:spPr bwMode="ltGray">
              <a:xfrm>
                <a:off x="1312540" y="5175317"/>
                <a:ext cx="3732904" cy="1584176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72000" rtlCol="0" anchor="t" anchorCtr="0"/>
              <a:lstStyle/>
              <a:p>
                <a:pPr indent="180975"/>
                <a:r>
                  <a:rPr lang="de-DE" altLang="de-DE" sz="1400" b="1" dirty="0">
                    <a:solidFill>
                      <a:schemeClr val="tx2"/>
                    </a:solidFill>
                  </a:rPr>
                  <a:t>Rechtsschutz</a:t>
                </a:r>
              </a:p>
              <a:p>
                <a:pPr marL="943200" lvl="1" indent="-363538" eaLnBrk="1" hangingPunct="1">
                  <a:spcBef>
                    <a:spcPts val="350"/>
                  </a:spcBef>
                  <a:buFont typeface="Symbol" panose="05050102010706020507" pitchFamily="18" charset="2"/>
                  <a:buChar char="-"/>
                  <a:defRPr/>
                </a:pPr>
                <a:r>
                  <a:rPr lang="de-DE" altLang="de-DE" sz="1100" dirty="0">
                    <a:solidFill>
                      <a:schemeClr val="tx1"/>
                    </a:solidFill>
                  </a:rPr>
                  <a:t>Ein Investitionsförderungs- und –</a:t>
                </a:r>
                <a:r>
                  <a:rPr lang="de-DE" altLang="de-DE" sz="1100" dirty="0" err="1">
                    <a:solidFill>
                      <a:schemeClr val="tx1"/>
                    </a:solidFill>
                  </a:rPr>
                  <a:t>schutzvertrag</a:t>
                </a:r>
                <a:r>
                  <a:rPr lang="de-DE" altLang="de-DE" sz="1100" dirty="0">
                    <a:solidFill>
                      <a:schemeClr val="tx1"/>
                    </a:solidFill>
                  </a:rPr>
                  <a:t> (IFV) ist die grundlegende Voraussetzung für eine Investitionsgarantie</a:t>
                </a:r>
              </a:p>
              <a:p>
                <a:pPr marL="943200" lvl="1" indent="-363538" eaLnBrk="1" hangingPunct="1">
                  <a:spcBef>
                    <a:spcPts val="350"/>
                  </a:spcBef>
                  <a:buFont typeface="Symbol" panose="05050102010706020507" pitchFamily="18" charset="2"/>
                  <a:buChar char="-"/>
                  <a:defRPr/>
                </a:pPr>
                <a:r>
                  <a:rPr lang="de-DE" altLang="de-DE" sz="1100" dirty="0">
                    <a:solidFill>
                      <a:schemeClr val="tx1"/>
                    </a:solidFill>
                  </a:rPr>
                  <a:t>Die erforderlichen Rechtsschutz-voraussetzungen sind </a:t>
                </a:r>
                <a:r>
                  <a:rPr lang="de-DE" altLang="de-DE" sz="1100" dirty="0" err="1">
                    <a:solidFill>
                      <a:schemeClr val="tx1"/>
                    </a:solidFill>
                  </a:rPr>
                  <a:t>grds</a:t>
                </a:r>
                <a:r>
                  <a:rPr lang="de-DE" altLang="de-DE" sz="1100" dirty="0">
                    <a:solidFill>
                      <a:schemeClr val="tx1"/>
                    </a:solidFill>
                  </a:rPr>
                  <a:t>. durch die länderspezifischen IFVs definiert</a:t>
                </a:r>
              </a:p>
              <a:p>
                <a:pPr marL="579662" lvl="1" eaLnBrk="1" hangingPunct="1">
                  <a:spcBef>
                    <a:spcPts val="350"/>
                  </a:spcBef>
                  <a:defRPr/>
                </a:pPr>
                <a:endParaRPr lang="de-DE" altLang="de-DE" sz="1100" dirty="0">
                  <a:solidFill>
                    <a:schemeClr val="tx1"/>
                  </a:solidFill>
                </a:endParaRPr>
              </a:p>
              <a:p>
                <a:pPr marL="943200" lvl="1" indent="-363538" eaLnBrk="1" hangingPunct="1">
                  <a:spcBef>
                    <a:spcPts val="350"/>
                  </a:spcBef>
                  <a:buFont typeface="Symbol" panose="05050102010706020507" pitchFamily="18" charset="2"/>
                  <a:buChar char="-"/>
                  <a:defRPr/>
                </a:pPr>
                <a:endParaRPr lang="de-DE" altLang="de-DE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4" name="Oval 88"/>
            <p:cNvSpPr/>
            <p:nvPr/>
          </p:nvSpPr>
          <p:spPr bwMode="ltGray">
            <a:xfrm>
              <a:off x="4436437" y="2004243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pic>
          <p:nvPicPr>
            <p:cNvPr id="29" name="Picture 61" descr="\\gad.intra.net\DE-DFS1\COM\HV09\SHARED\D09_DSG\Icons\Allianz Icons\png-white\Box_with_Section_Symbol___white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208" y="2040243"/>
              <a:ext cx="53245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4439707" y="3504441"/>
            <a:ext cx="4452774" cy="1372875"/>
            <a:chOff x="4380437" y="3460231"/>
            <a:chExt cx="4512043" cy="1372875"/>
          </a:xfrm>
        </p:grpSpPr>
        <p:grpSp>
          <p:nvGrpSpPr>
            <p:cNvPr id="30" name="Group 29"/>
            <p:cNvGrpSpPr/>
            <p:nvPr/>
          </p:nvGrpSpPr>
          <p:grpSpPr>
            <a:xfrm>
              <a:off x="4380437" y="3460231"/>
              <a:ext cx="4512043" cy="1372875"/>
              <a:chOff x="527794" y="5494580"/>
              <a:chExt cx="4608511" cy="1372875"/>
            </a:xfrm>
          </p:grpSpPr>
          <p:sp>
            <p:nvSpPr>
              <p:cNvPr id="31" name="Teardrop 106"/>
              <p:cNvSpPr/>
              <p:nvPr/>
            </p:nvSpPr>
            <p:spPr bwMode="ltGray">
              <a:xfrm rot="2700000">
                <a:off x="532541" y="5808505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32" name="Oval 107"/>
              <p:cNvSpPr/>
              <p:nvPr/>
            </p:nvSpPr>
            <p:spPr bwMode="ltGray">
              <a:xfrm>
                <a:off x="583792" y="5862393"/>
                <a:ext cx="612000" cy="612000"/>
              </a:xfrm>
              <a:prstGeom prst="ellipse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33" name="Rectangle 104"/>
              <p:cNvSpPr/>
              <p:nvPr/>
            </p:nvSpPr>
            <p:spPr bwMode="ltGray">
              <a:xfrm>
                <a:off x="1306932" y="5494580"/>
                <a:ext cx="3829373" cy="1372875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72000" rtlCol="0" anchor="t" anchorCtr="0"/>
              <a:lstStyle/>
              <a:p>
                <a:pPr indent="180975"/>
                <a:r>
                  <a:rPr lang="de-DE" altLang="de-DE" sz="1400" b="1" dirty="0">
                    <a:solidFill>
                      <a:schemeClr val="tx2"/>
                    </a:solidFill>
                  </a:rPr>
                  <a:t>Garantiepraxis</a:t>
                </a:r>
              </a:p>
              <a:p>
                <a:pPr marL="943200" lvl="1" indent="-363538" eaLnBrk="1" hangingPunct="1">
                  <a:spcBef>
                    <a:spcPts val="350"/>
                  </a:spcBef>
                  <a:buFont typeface="Symbol" panose="05050102010706020507" pitchFamily="18" charset="2"/>
                  <a:buChar char="-"/>
                  <a:defRPr/>
                </a:pPr>
                <a:r>
                  <a:rPr lang="de-DE" altLang="de-DE" sz="1100" dirty="0">
                    <a:solidFill>
                      <a:schemeClr val="tx1"/>
                    </a:solidFill>
                  </a:rPr>
                  <a:t>Bei der Entscheidung wird die aktuelle Situation im jeweiligen Land berücksichtigt</a:t>
                </a:r>
              </a:p>
              <a:p>
                <a:pPr marL="943200" lvl="1" indent="-363538" eaLnBrk="1" hangingPunct="1">
                  <a:spcBef>
                    <a:spcPts val="350"/>
                  </a:spcBef>
                  <a:buFont typeface="Symbol" panose="05050102010706020507" pitchFamily="18" charset="2"/>
                  <a:buChar char="-"/>
                  <a:defRPr/>
                </a:pPr>
                <a:r>
                  <a:rPr lang="de-DE" altLang="de-DE" sz="1100" dirty="0" err="1">
                    <a:solidFill>
                      <a:schemeClr val="tx1"/>
                    </a:solidFill>
                  </a:rPr>
                  <a:t>Grds</a:t>
                </a:r>
                <a:r>
                  <a:rPr lang="de-DE" altLang="de-DE" sz="1100" dirty="0">
                    <a:solidFill>
                      <a:schemeClr val="tx1"/>
                    </a:solidFill>
                  </a:rPr>
                  <a:t>. Standard-Entgelt (0,5 % p.a.) und   –Laufzeiten (15 Jahre) der Garantien</a:t>
                </a:r>
              </a:p>
              <a:p>
                <a:pPr marL="943200" lvl="1" indent="-363538" eaLnBrk="1" hangingPunct="1">
                  <a:spcBef>
                    <a:spcPts val="350"/>
                  </a:spcBef>
                  <a:buFont typeface="Symbol" panose="05050102010706020507" pitchFamily="18" charset="2"/>
                  <a:buChar char="-"/>
                  <a:defRPr/>
                </a:pPr>
                <a:endParaRPr lang="de-DE" altLang="de-DE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5" name="Freeform 4843"/>
            <p:cNvSpPr>
              <a:spLocks noEditPoints="1"/>
            </p:cNvSpPr>
            <p:nvPr/>
          </p:nvSpPr>
          <p:spPr bwMode="auto">
            <a:xfrm>
              <a:off x="4515993" y="3913421"/>
              <a:ext cx="442969" cy="430068"/>
            </a:xfrm>
            <a:custGeom>
              <a:avLst/>
              <a:gdLst>
                <a:gd name="T0" fmla="*/ 376 w 412"/>
                <a:gd name="T1" fmla="*/ 96 h 400"/>
                <a:gd name="T2" fmla="*/ 382 w 412"/>
                <a:gd name="T3" fmla="*/ 126 h 400"/>
                <a:gd name="T4" fmla="*/ 356 w 412"/>
                <a:gd name="T5" fmla="*/ 144 h 400"/>
                <a:gd name="T6" fmla="*/ 328 w 412"/>
                <a:gd name="T7" fmla="*/ 116 h 400"/>
                <a:gd name="T8" fmla="*/ 344 w 412"/>
                <a:gd name="T9" fmla="*/ 90 h 400"/>
                <a:gd name="T10" fmla="*/ 374 w 412"/>
                <a:gd name="T11" fmla="*/ 156 h 400"/>
                <a:gd name="T12" fmla="*/ 320 w 412"/>
                <a:gd name="T13" fmla="*/ 156 h 400"/>
                <a:gd name="T14" fmla="*/ 314 w 412"/>
                <a:gd name="T15" fmla="*/ 204 h 400"/>
                <a:gd name="T16" fmla="*/ 370 w 412"/>
                <a:gd name="T17" fmla="*/ 268 h 400"/>
                <a:gd name="T18" fmla="*/ 404 w 412"/>
                <a:gd name="T19" fmla="*/ 246 h 400"/>
                <a:gd name="T20" fmla="*/ 410 w 412"/>
                <a:gd name="T21" fmla="*/ 166 h 400"/>
                <a:gd name="T22" fmla="*/ 398 w 412"/>
                <a:gd name="T23" fmla="*/ 156 h 400"/>
                <a:gd name="T24" fmla="*/ 98 w 412"/>
                <a:gd name="T25" fmla="*/ 156 h 400"/>
                <a:gd name="T26" fmla="*/ 56 w 412"/>
                <a:gd name="T27" fmla="*/ 182 h 400"/>
                <a:gd name="T28" fmla="*/ 14 w 412"/>
                <a:gd name="T29" fmla="*/ 156 h 400"/>
                <a:gd name="T30" fmla="*/ 2 w 412"/>
                <a:gd name="T31" fmla="*/ 166 h 400"/>
                <a:gd name="T32" fmla="*/ 8 w 412"/>
                <a:gd name="T33" fmla="*/ 246 h 400"/>
                <a:gd name="T34" fmla="*/ 42 w 412"/>
                <a:gd name="T35" fmla="*/ 268 h 400"/>
                <a:gd name="T36" fmla="*/ 98 w 412"/>
                <a:gd name="T37" fmla="*/ 204 h 400"/>
                <a:gd name="T38" fmla="*/ 172 w 412"/>
                <a:gd name="T39" fmla="*/ 50 h 400"/>
                <a:gd name="T40" fmla="*/ 192 w 412"/>
                <a:gd name="T41" fmla="*/ 68 h 400"/>
                <a:gd name="T42" fmla="*/ 214 w 412"/>
                <a:gd name="T43" fmla="*/ 70 h 400"/>
                <a:gd name="T44" fmla="*/ 236 w 412"/>
                <a:gd name="T45" fmla="*/ 56 h 400"/>
                <a:gd name="T46" fmla="*/ 242 w 412"/>
                <a:gd name="T47" fmla="*/ 36 h 400"/>
                <a:gd name="T48" fmla="*/ 232 w 412"/>
                <a:gd name="T49" fmla="*/ 10 h 400"/>
                <a:gd name="T50" fmla="*/ 206 w 412"/>
                <a:gd name="T51" fmla="*/ 0 h 400"/>
                <a:gd name="T52" fmla="*/ 186 w 412"/>
                <a:gd name="T53" fmla="*/ 6 h 400"/>
                <a:gd name="T54" fmla="*/ 170 w 412"/>
                <a:gd name="T55" fmla="*/ 28 h 400"/>
                <a:gd name="T56" fmla="*/ 206 w 412"/>
                <a:gd name="T57" fmla="*/ 400 h 400"/>
                <a:gd name="T58" fmla="*/ 296 w 412"/>
                <a:gd name="T59" fmla="*/ 378 h 400"/>
                <a:gd name="T60" fmla="*/ 366 w 412"/>
                <a:gd name="T61" fmla="*/ 322 h 400"/>
                <a:gd name="T62" fmla="*/ 320 w 412"/>
                <a:gd name="T63" fmla="*/ 250 h 400"/>
                <a:gd name="T64" fmla="*/ 244 w 412"/>
                <a:gd name="T65" fmla="*/ 200 h 400"/>
                <a:gd name="T66" fmla="*/ 206 w 412"/>
                <a:gd name="T67" fmla="*/ 194 h 400"/>
                <a:gd name="T68" fmla="*/ 158 w 412"/>
                <a:gd name="T69" fmla="*/ 234 h 400"/>
                <a:gd name="T70" fmla="*/ 140 w 412"/>
                <a:gd name="T71" fmla="*/ 262 h 400"/>
                <a:gd name="T72" fmla="*/ 118 w 412"/>
                <a:gd name="T73" fmla="*/ 262 h 400"/>
                <a:gd name="T74" fmla="*/ 100 w 412"/>
                <a:gd name="T75" fmla="*/ 244 h 400"/>
                <a:gd name="T76" fmla="*/ 46 w 412"/>
                <a:gd name="T77" fmla="*/ 322 h 400"/>
                <a:gd name="T78" fmla="*/ 96 w 412"/>
                <a:gd name="T79" fmla="*/ 368 h 400"/>
                <a:gd name="T80" fmla="*/ 182 w 412"/>
                <a:gd name="T81" fmla="*/ 398 h 400"/>
                <a:gd name="T82" fmla="*/ 28 w 412"/>
                <a:gd name="T83" fmla="*/ 116 h 400"/>
                <a:gd name="T84" fmla="*/ 56 w 412"/>
                <a:gd name="T85" fmla="*/ 144 h 400"/>
                <a:gd name="T86" fmla="*/ 82 w 412"/>
                <a:gd name="T87" fmla="*/ 126 h 400"/>
                <a:gd name="T88" fmla="*/ 76 w 412"/>
                <a:gd name="T89" fmla="*/ 96 h 400"/>
                <a:gd name="T90" fmla="*/ 46 w 412"/>
                <a:gd name="T91" fmla="*/ 90 h 400"/>
                <a:gd name="T92" fmla="*/ 28 w 412"/>
                <a:gd name="T93" fmla="*/ 116 h 400"/>
                <a:gd name="T94" fmla="*/ 300 w 412"/>
                <a:gd name="T95" fmla="*/ 116 h 400"/>
                <a:gd name="T96" fmla="*/ 298 w 412"/>
                <a:gd name="T97" fmla="*/ 102 h 400"/>
                <a:gd name="T98" fmla="*/ 268 w 412"/>
                <a:gd name="T99" fmla="*/ 82 h 400"/>
                <a:gd name="T100" fmla="*/ 144 w 412"/>
                <a:gd name="T101" fmla="*/ 82 h 400"/>
                <a:gd name="T102" fmla="*/ 122 w 412"/>
                <a:gd name="T103" fmla="*/ 92 h 400"/>
                <a:gd name="T104" fmla="*/ 112 w 412"/>
                <a:gd name="T105" fmla="*/ 116 h 400"/>
                <a:gd name="T106" fmla="*/ 114 w 412"/>
                <a:gd name="T107" fmla="*/ 240 h 400"/>
                <a:gd name="T108" fmla="*/ 128 w 412"/>
                <a:gd name="T109" fmla="*/ 248 h 400"/>
                <a:gd name="T110" fmla="*/ 144 w 412"/>
                <a:gd name="T111" fmla="*/ 234 h 400"/>
                <a:gd name="T112" fmla="*/ 154 w 412"/>
                <a:gd name="T113" fmla="*/ 140 h 400"/>
                <a:gd name="T114" fmla="*/ 158 w 412"/>
                <a:gd name="T115" fmla="*/ 170 h 400"/>
                <a:gd name="T116" fmla="*/ 230 w 412"/>
                <a:gd name="T117" fmla="*/ 164 h 400"/>
                <a:gd name="T118" fmla="*/ 254 w 412"/>
                <a:gd name="T119" fmla="*/ 150 h 400"/>
                <a:gd name="T120" fmla="*/ 268 w 412"/>
                <a:gd name="T121" fmla="*/ 176 h 400"/>
                <a:gd name="T122" fmla="*/ 300 w 412"/>
                <a:gd name="T123" fmla="*/ 19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2" h="400">
                  <a:moveTo>
                    <a:pt x="356" y="88"/>
                  </a:moveTo>
                  <a:lnTo>
                    <a:pt x="356" y="88"/>
                  </a:lnTo>
                  <a:lnTo>
                    <a:pt x="366" y="90"/>
                  </a:lnTo>
                  <a:lnTo>
                    <a:pt x="376" y="96"/>
                  </a:lnTo>
                  <a:lnTo>
                    <a:pt x="382" y="104"/>
                  </a:lnTo>
                  <a:lnTo>
                    <a:pt x="384" y="116"/>
                  </a:lnTo>
                  <a:lnTo>
                    <a:pt x="384" y="116"/>
                  </a:lnTo>
                  <a:lnTo>
                    <a:pt x="382" y="126"/>
                  </a:lnTo>
                  <a:lnTo>
                    <a:pt x="376" y="136"/>
                  </a:lnTo>
                  <a:lnTo>
                    <a:pt x="366" y="142"/>
                  </a:lnTo>
                  <a:lnTo>
                    <a:pt x="356" y="144"/>
                  </a:lnTo>
                  <a:lnTo>
                    <a:pt x="356" y="144"/>
                  </a:lnTo>
                  <a:lnTo>
                    <a:pt x="344" y="142"/>
                  </a:lnTo>
                  <a:lnTo>
                    <a:pt x="336" y="136"/>
                  </a:lnTo>
                  <a:lnTo>
                    <a:pt x="330" y="126"/>
                  </a:lnTo>
                  <a:lnTo>
                    <a:pt x="328" y="116"/>
                  </a:lnTo>
                  <a:lnTo>
                    <a:pt x="328" y="116"/>
                  </a:lnTo>
                  <a:lnTo>
                    <a:pt x="330" y="104"/>
                  </a:lnTo>
                  <a:lnTo>
                    <a:pt x="336" y="96"/>
                  </a:lnTo>
                  <a:lnTo>
                    <a:pt x="344" y="90"/>
                  </a:lnTo>
                  <a:lnTo>
                    <a:pt x="356" y="88"/>
                  </a:lnTo>
                  <a:lnTo>
                    <a:pt x="356" y="88"/>
                  </a:lnTo>
                  <a:close/>
                  <a:moveTo>
                    <a:pt x="392" y="156"/>
                  </a:moveTo>
                  <a:lnTo>
                    <a:pt x="374" y="156"/>
                  </a:lnTo>
                  <a:lnTo>
                    <a:pt x="356" y="182"/>
                  </a:lnTo>
                  <a:lnTo>
                    <a:pt x="338" y="156"/>
                  </a:lnTo>
                  <a:lnTo>
                    <a:pt x="320" y="156"/>
                  </a:lnTo>
                  <a:lnTo>
                    <a:pt x="320" y="156"/>
                  </a:lnTo>
                  <a:lnTo>
                    <a:pt x="314" y="156"/>
                  </a:lnTo>
                  <a:lnTo>
                    <a:pt x="314" y="156"/>
                  </a:lnTo>
                  <a:lnTo>
                    <a:pt x="314" y="158"/>
                  </a:lnTo>
                  <a:lnTo>
                    <a:pt x="314" y="204"/>
                  </a:lnTo>
                  <a:lnTo>
                    <a:pt x="314" y="204"/>
                  </a:lnTo>
                  <a:lnTo>
                    <a:pt x="336" y="224"/>
                  </a:lnTo>
                  <a:lnTo>
                    <a:pt x="354" y="244"/>
                  </a:lnTo>
                  <a:lnTo>
                    <a:pt x="370" y="268"/>
                  </a:lnTo>
                  <a:lnTo>
                    <a:pt x="386" y="294"/>
                  </a:lnTo>
                  <a:lnTo>
                    <a:pt x="386" y="294"/>
                  </a:lnTo>
                  <a:lnTo>
                    <a:pt x="396" y="270"/>
                  </a:lnTo>
                  <a:lnTo>
                    <a:pt x="404" y="246"/>
                  </a:lnTo>
                  <a:lnTo>
                    <a:pt x="410" y="220"/>
                  </a:lnTo>
                  <a:lnTo>
                    <a:pt x="412" y="194"/>
                  </a:lnTo>
                  <a:lnTo>
                    <a:pt x="412" y="194"/>
                  </a:lnTo>
                  <a:lnTo>
                    <a:pt x="410" y="166"/>
                  </a:lnTo>
                  <a:lnTo>
                    <a:pt x="410" y="166"/>
                  </a:lnTo>
                  <a:lnTo>
                    <a:pt x="406" y="162"/>
                  </a:lnTo>
                  <a:lnTo>
                    <a:pt x="402" y="158"/>
                  </a:lnTo>
                  <a:lnTo>
                    <a:pt x="398" y="156"/>
                  </a:lnTo>
                  <a:lnTo>
                    <a:pt x="392" y="156"/>
                  </a:lnTo>
                  <a:lnTo>
                    <a:pt x="392" y="156"/>
                  </a:lnTo>
                  <a:close/>
                  <a:moveTo>
                    <a:pt x="98" y="204"/>
                  </a:moveTo>
                  <a:lnTo>
                    <a:pt x="98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74" y="156"/>
                  </a:lnTo>
                  <a:lnTo>
                    <a:pt x="56" y="182"/>
                  </a:lnTo>
                  <a:lnTo>
                    <a:pt x="38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14" y="156"/>
                  </a:lnTo>
                  <a:lnTo>
                    <a:pt x="10" y="158"/>
                  </a:lnTo>
                  <a:lnTo>
                    <a:pt x="6" y="162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2" y="220"/>
                  </a:lnTo>
                  <a:lnTo>
                    <a:pt x="8" y="246"/>
                  </a:lnTo>
                  <a:lnTo>
                    <a:pt x="16" y="270"/>
                  </a:lnTo>
                  <a:lnTo>
                    <a:pt x="26" y="294"/>
                  </a:lnTo>
                  <a:lnTo>
                    <a:pt x="26" y="294"/>
                  </a:lnTo>
                  <a:lnTo>
                    <a:pt x="42" y="268"/>
                  </a:lnTo>
                  <a:lnTo>
                    <a:pt x="58" y="244"/>
                  </a:lnTo>
                  <a:lnTo>
                    <a:pt x="76" y="224"/>
                  </a:lnTo>
                  <a:lnTo>
                    <a:pt x="98" y="204"/>
                  </a:lnTo>
                  <a:lnTo>
                    <a:pt x="98" y="204"/>
                  </a:lnTo>
                  <a:close/>
                  <a:moveTo>
                    <a:pt x="170" y="36"/>
                  </a:moveTo>
                  <a:lnTo>
                    <a:pt x="170" y="36"/>
                  </a:lnTo>
                  <a:lnTo>
                    <a:pt x="170" y="42"/>
                  </a:lnTo>
                  <a:lnTo>
                    <a:pt x="172" y="50"/>
                  </a:lnTo>
                  <a:lnTo>
                    <a:pt x="176" y="56"/>
                  </a:lnTo>
                  <a:lnTo>
                    <a:pt x="180" y="60"/>
                  </a:lnTo>
                  <a:lnTo>
                    <a:pt x="186" y="66"/>
                  </a:lnTo>
                  <a:lnTo>
                    <a:pt x="192" y="68"/>
                  </a:lnTo>
                  <a:lnTo>
                    <a:pt x="198" y="70"/>
                  </a:lnTo>
                  <a:lnTo>
                    <a:pt x="206" y="72"/>
                  </a:lnTo>
                  <a:lnTo>
                    <a:pt x="206" y="72"/>
                  </a:lnTo>
                  <a:lnTo>
                    <a:pt x="214" y="70"/>
                  </a:lnTo>
                  <a:lnTo>
                    <a:pt x="220" y="68"/>
                  </a:lnTo>
                  <a:lnTo>
                    <a:pt x="226" y="66"/>
                  </a:lnTo>
                  <a:lnTo>
                    <a:pt x="232" y="60"/>
                  </a:lnTo>
                  <a:lnTo>
                    <a:pt x="236" y="56"/>
                  </a:lnTo>
                  <a:lnTo>
                    <a:pt x="240" y="50"/>
                  </a:lnTo>
                  <a:lnTo>
                    <a:pt x="242" y="42"/>
                  </a:lnTo>
                  <a:lnTo>
                    <a:pt x="242" y="36"/>
                  </a:lnTo>
                  <a:lnTo>
                    <a:pt x="242" y="36"/>
                  </a:lnTo>
                  <a:lnTo>
                    <a:pt x="242" y="28"/>
                  </a:lnTo>
                  <a:lnTo>
                    <a:pt x="240" y="22"/>
                  </a:lnTo>
                  <a:lnTo>
                    <a:pt x="236" y="16"/>
                  </a:lnTo>
                  <a:lnTo>
                    <a:pt x="232" y="10"/>
                  </a:lnTo>
                  <a:lnTo>
                    <a:pt x="226" y="6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198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0" y="10"/>
                  </a:lnTo>
                  <a:lnTo>
                    <a:pt x="176" y="16"/>
                  </a:lnTo>
                  <a:lnTo>
                    <a:pt x="172" y="22"/>
                  </a:lnTo>
                  <a:lnTo>
                    <a:pt x="170" y="28"/>
                  </a:lnTo>
                  <a:lnTo>
                    <a:pt x="170" y="36"/>
                  </a:lnTo>
                  <a:lnTo>
                    <a:pt x="170" y="36"/>
                  </a:lnTo>
                  <a:close/>
                  <a:moveTo>
                    <a:pt x="206" y="400"/>
                  </a:moveTo>
                  <a:lnTo>
                    <a:pt x="206" y="400"/>
                  </a:lnTo>
                  <a:lnTo>
                    <a:pt x="230" y="398"/>
                  </a:lnTo>
                  <a:lnTo>
                    <a:pt x="254" y="394"/>
                  </a:lnTo>
                  <a:lnTo>
                    <a:pt x="276" y="388"/>
                  </a:lnTo>
                  <a:lnTo>
                    <a:pt x="296" y="378"/>
                  </a:lnTo>
                  <a:lnTo>
                    <a:pt x="316" y="368"/>
                  </a:lnTo>
                  <a:lnTo>
                    <a:pt x="334" y="354"/>
                  </a:lnTo>
                  <a:lnTo>
                    <a:pt x="352" y="338"/>
                  </a:lnTo>
                  <a:lnTo>
                    <a:pt x="366" y="322"/>
                  </a:lnTo>
                  <a:lnTo>
                    <a:pt x="366" y="322"/>
                  </a:lnTo>
                  <a:lnTo>
                    <a:pt x="352" y="296"/>
                  </a:lnTo>
                  <a:lnTo>
                    <a:pt x="336" y="272"/>
                  </a:lnTo>
                  <a:lnTo>
                    <a:pt x="320" y="250"/>
                  </a:lnTo>
                  <a:lnTo>
                    <a:pt x="300" y="232"/>
                  </a:lnTo>
                  <a:lnTo>
                    <a:pt x="280" y="216"/>
                  </a:lnTo>
                  <a:lnTo>
                    <a:pt x="256" y="204"/>
                  </a:lnTo>
                  <a:lnTo>
                    <a:pt x="244" y="200"/>
                  </a:lnTo>
                  <a:lnTo>
                    <a:pt x="232" y="196"/>
                  </a:lnTo>
                  <a:lnTo>
                    <a:pt x="220" y="194"/>
                  </a:lnTo>
                  <a:lnTo>
                    <a:pt x="206" y="194"/>
                  </a:lnTo>
                  <a:lnTo>
                    <a:pt x="206" y="194"/>
                  </a:lnTo>
                  <a:lnTo>
                    <a:pt x="182" y="196"/>
                  </a:lnTo>
                  <a:lnTo>
                    <a:pt x="158" y="202"/>
                  </a:lnTo>
                  <a:lnTo>
                    <a:pt x="158" y="234"/>
                  </a:lnTo>
                  <a:lnTo>
                    <a:pt x="158" y="234"/>
                  </a:lnTo>
                  <a:lnTo>
                    <a:pt x="158" y="240"/>
                  </a:lnTo>
                  <a:lnTo>
                    <a:pt x="156" y="244"/>
                  </a:lnTo>
                  <a:lnTo>
                    <a:pt x="150" y="254"/>
                  </a:lnTo>
                  <a:lnTo>
                    <a:pt x="140" y="262"/>
                  </a:lnTo>
                  <a:lnTo>
                    <a:pt x="134" y="264"/>
                  </a:lnTo>
                  <a:lnTo>
                    <a:pt x="128" y="264"/>
                  </a:lnTo>
                  <a:lnTo>
                    <a:pt x="128" y="264"/>
                  </a:lnTo>
                  <a:lnTo>
                    <a:pt x="118" y="262"/>
                  </a:lnTo>
                  <a:lnTo>
                    <a:pt x="110" y="258"/>
                  </a:lnTo>
                  <a:lnTo>
                    <a:pt x="104" y="252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84" y="260"/>
                  </a:lnTo>
                  <a:lnTo>
                    <a:pt x="70" y="280"/>
                  </a:lnTo>
                  <a:lnTo>
                    <a:pt x="58" y="300"/>
                  </a:lnTo>
                  <a:lnTo>
                    <a:pt x="46" y="322"/>
                  </a:lnTo>
                  <a:lnTo>
                    <a:pt x="46" y="322"/>
                  </a:lnTo>
                  <a:lnTo>
                    <a:pt x="60" y="338"/>
                  </a:lnTo>
                  <a:lnTo>
                    <a:pt x="78" y="354"/>
                  </a:lnTo>
                  <a:lnTo>
                    <a:pt x="96" y="368"/>
                  </a:lnTo>
                  <a:lnTo>
                    <a:pt x="116" y="378"/>
                  </a:lnTo>
                  <a:lnTo>
                    <a:pt x="136" y="388"/>
                  </a:lnTo>
                  <a:lnTo>
                    <a:pt x="158" y="394"/>
                  </a:lnTo>
                  <a:lnTo>
                    <a:pt x="182" y="398"/>
                  </a:lnTo>
                  <a:lnTo>
                    <a:pt x="206" y="400"/>
                  </a:lnTo>
                  <a:lnTo>
                    <a:pt x="206" y="400"/>
                  </a:lnTo>
                  <a:close/>
                  <a:moveTo>
                    <a:pt x="28" y="116"/>
                  </a:moveTo>
                  <a:lnTo>
                    <a:pt x="28" y="116"/>
                  </a:lnTo>
                  <a:lnTo>
                    <a:pt x="30" y="126"/>
                  </a:lnTo>
                  <a:lnTo>
                    <a:pt x="36" y="136"/>
                  </a:lnTo>
                  <a:lnTo>
                    <a:pt x="46" y="142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68" y="142"/>
                  </a:lnTo>
                  <a:lnTo>
                    <a:pt x="76" y="136"/>
                  </a:lnTo>
                  <a:lnTo>
                    <a:pt x="82" y="126"/>
                  </a:lnTo>
                  <a:lnTo>
                    <a:pt x="84" y="116"/>
                  </a:lnTo>
                  <a:lnTo>
                    <a:pt x="84" y="116"/>
                  </a:lnTo>
                  <a:lnTo>
                    <a:pt x="82" y="104"/>
                  </a:lnTo>
                  <a:lnTo>
                    <a:pt x="76" y="96"/>
                  </a:lnTo>
                  <a:lnTo>
                    <a:pt x="68" y="90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46" y="90"/>
                  </a:lnTo>
                  <a:lnTo>
                    <a:pt x="36" y="96"/>
                  </a:lnTo>
                  <a:lnTo>
                    <a:pt x="30" y="104"/>
                  </a:lnTo>
                  <a:lnTo>
                    <a:pt x="28" y="116"/>
                  </a:lnTo>
                  <a:lnTo>
                    <a:pt x="28" y="116"/>
                  </a:lnTo>
                  <a:close/>
                  <a:moveTo>
                    <a:pt x="300" y="192"/>
                  </a:moveTo>
                  <a:lnTo>
                    <a:pt x="300" y="116"/>
                  </a:lnTo>
                  <a:lnTo>
                    <a:pt x="300" y="116"/>
                  </a:lnTo>
                  <a:lnTo>
                    <a:pt x="300" y="116"/>
                  </a:lnTo>
                  <a:lnTo>
                    <a:pt x="300" y="114"/>
                  </a:lnTo>
                  <a:lnTo>
                    <a:pt x="300" y="114"/>
                  </a:lnTo>
                  <a:lnTo>
                    <a:pt x="300" y="108"/>
                  </a:lnTo>
                  <a:lnTo>
                    <a:pt x="298" y="102"/>
                  </a:lnTo>
                  <a:lnTo>
                    <a:pt x="290" y="92"/>
                  </a:lnTo>
                  <a:lnTo>
                    <a:pt x="280" y="84"/>
                  </a:lnTo>
                  <a:lnTo>
                    <a:pt x="274" y="82"/>
                  </a:lnTo>
                  <a:lnTo>
                    <a:pt x="268" y="82"/>
                  </a:lnTo>
                  <a:lnTo>
                    <a:pt x="232" y="82"/>
                  </a:lnTo>
                  <a:lnTo>
                    <a:pt x="206" y="116"/>
                  </a:lnTo>
                  <a:lnTo>
                    <a:pt x="180" y="82"/>
                  </a:lnTo>
                  <a:lnTo>
                    <a:pt x="144" y="82"/>
                  </a:lnTo>
                  <a:lnTo>
                    <a:pt x="144" y="82"/>
                  </a:lnTo>
                  <a:lnTo>
                    <a:pt x="138" y="82"/>
                  </a:lnTo>
                  <a:lnTo>
                    <a:pt x="132" y="84"/>
                  </a:lnTo>
                  <a:lnTo>
                    <a:pt x="122" y="92"/>
                  </a:lnTo>
                  <a:lnTo>
                    <a:pt x="114" y="102"/>
                  </a:lnTo>
                  <a:lnTo>
                    <a:pt x="112" y="108"/>
                  </a:lnTo>
                  <a:lnTo>
                    <a:pt x="112" y="114"/>
                  </a:lnTo>
                  <a:lnTo>
                    <a:pt x="112" y="116"/>
                  </a:lnTo>
                  <a:lnTo>
                    <a:pt x="112" y="130"/>
                  </a:lnTo>
                  <a:lnTo>
                    <a:pt x="112" y="234"/>
                  </a:lnTo>
                  <a:lnTo>
                    <a:pt x="112" y="234"/>
                  </a:lnTo>
                  <a:lnTo>
                    <a:pt x="114" y="240"/>
                  </a:lnTo>
                  <a:lnTo>
                    <a:pt x="116" y="244"/>
                  </a:lnTo>
                  <a:lnTo>
                    <a:pt x="122" y="248"/>
                  </a:lnTo>
                  <a:lnTo>
                    <a:pt x="128" y="248"/>
                  </a:lnTo>
                  <a:lnTo>
                    <a:pt x="128" y="248"/>
                  </a:lnTo>
                  <a:lnTo>
                    <a:pt x="134" y="248"/>
                  </a:lnTo>
                  <a:lnTo>
                    <a:pt x="138" y="244"/>
                  </a:lnTo>
                  <a:lnTo>
                    <a:pt x="142" y="240"/>
                  </a:lnTo>
                  <a:lnTo>
                    <a:pt x="144" y="234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50" y="134"/>
                  </a:lnTo>
                  <a:lnTo>
                    <a:pt x="154" y="140"/>
                  </a:lnTo>
                  <a:lnTo>
                    <a:pt x="158" y="148"/>
                  </a:lnTo>
                  <a:lnTo>
                    <a:pt x="158" y="156"/>
                  </a:lnTo>
                  <a:lnTo>
                    <a:pt x="158" y="170"/>
                  </a:lnTo>
                  <a:lnTo>
                    <a:pt x="158" y="170"/>
                  </a:lnTo>
                  <a:lnTo>
                    <a:pt x="182" y="164"/>
                  </a:lnTo>
                  <a:lnTo>
                    <a:pt x="206" y="162"/>
                  </a:lnTo>
                  <a:lnTo>
                    <a:pt x="206" y="162"/>
                  </a:lnTo>
                  <a:lnTo>
                    <a:pt x="230" y="164"/>
                  </a:lnTo>
                  <a:lnTo>
                    <a:pt x="254" y="170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4" y="150"/>
                  </a:lnTo>
                  <a:lnTo>
                    <a:pt x="258" y="142"/>
                  </a:lnTo>
                  <a:lnTo>
                    <a:pt x="262" y="136"/>
                  </a:lnTo>
                  <a:lnTo>
                    <a:pt x="268" y="132"/>
                  </a:lnTo>
                  <a:lnTo>
                    <a:pt x="268" y="176"/>
                  </a:lnTo>
                  <a:lnTo>
                    <a:pt x="268" y="176"/>
                  </a:lnTo>
                  <a:lnTo>
                    <a:pt x="284" y="184"/>
                  </a:lnTo>
                  <a:lnTo>
                    <a:pt x="300" y="192"/>
                  </a:lnTo>
                  <a:lnTo>
                    <a:pt x="300" y="1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en-GB" sz="2118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458351" y="5276370"/>
            <a:ext cx="4434129" cy="744919"/>
            <a:chOff x="4399082" y="5276370"/>
            <a:chExt cx="4493398" cy="744919"/>
          </a:xfrm>
        </p:grpSpPr>
        <p:grpSp>
          <p:nvGrpSpPr>
            <p:cNvPr id="5" name="Group 4"/>
            <p:cNvGrpSpPr/>
            <p:nvPr/>
          </p:nvGrpSpPr>
          <p:grpSpPr>
            <a:xfrm>
              <a:off x="4399082" y="5276370"/>
              <a:ext cx="4493398" cy="744919"/>
              <a:chOff x="4399082" y="5276370"/>
              <a:chExt cx="4493398" cy="744919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4399082" y="5276370"/>
                <a:ext cx="4493398" cy="744919"/>
                <a:chOff x="552046" y="5154334"/>
                <a:chExt cx="4493398" cy="744919"/>
              </a:xfrm>
            </p:grpSpPr>
            <p:sp>
              <p:nvSpPr>
                <p:cNvPr id="37" name="Teardrop 106"/>
                <p:cNvSpPr/>
                <p:nvPr/>
              </p:nvSpPr>
              <p:spPr bwMode="ltGray">
                <a:xfrm rot="2700000">
                  <a:off x="556793" y="5149587"/>
                  <a:ext cx="714508" cy="724002"/>
                </a:xfrm>
                <a:prstGeom prst="teardrop">
                  <a:avLst>
                    <a:gd name="adj" fmla="val 151405"/>
                  </a:avLst>
                </a:prstGeom>
                <a:solidFill>
                  <a:schemeClr val="bg1">
                    <a:lumMod val="8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 dirty="0" err="1">
                    <a:solidFill>
                      <a:srgbClr val="FFFFFF"/>
                    </a:solidFill>
                    <a:latin typeface="Georgia"/>
                  </a:endParaRPr>
                </a:p>
              </p:txBody>
            </p:sp>
            <p:sp>
              <p:nvSpPr>
                <p:cNvPr id="38" name="Rectangle 104"/>
                <p:cNvSpPr/>
                <p:nvPr/>
              </p:nvSpPr>
              <p:spPr bwMode="ltGray">
                <a:xfrm>
                  <a:off x="1312539" y="5175317"/>
                  <a:ext cx="3732905" cy="723936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36000" rIns="72000" bIns="72000" rtlCol="0" anchor="t" anchorCtr="0"/>
                <a:lstStyle/>
                <a:p>
                  <a:pPr indent="180975"/>
                  <a:r>
                    <a:rPr lang="de-DE" altLang="de-DE" sz="1400" b="1" dirty="0">
                      <a:solidFill>
                        <a:schemeClr val="tx2"/>
                      </a:solidFill>
                    </a:rPr>
                    <a:t>Offene Anträge</a:t>
                  </a:r>
                </a:p>
                <a:p>
                  <a:pPr marL="943200" lvl="1" indent="-363538" eaLnBrk="1" hangingPunct="1">
                    <a:spcBef>
                      <a:spcPts val="350"/>
                    </a:spcBef>
                    <a:buFont typeface="Symbol" panose="05050102010706020507" pitchFamily="18" charset="2"/>
                    <a:buChar char="-"/>
                    <a:defRPr/>
                  </a:pPr>
                  <a:r>
                    <a:rPr lang="de-DE" altLang="de-DE" sz="1100" dirty="0">
                      <a:solidFill>
                        <a:schemeClr val="tx1"/>
                      </a:solidFill>
                    </a:rPr>
                    <a:t>Anträge mit einer Kapitaldeckung von 1,2 Milliarden Euro</a:t>
                  </a:r>
                </a:p>
                <a:p>
                  <a:pPr marL="579662" lvl="1" eaLnBrk="1" hangingPunct="1">
                    <a:spcBef>
                      <a:spcPts val="350"/>
                    </a:spcBef>
                    <a:defRPr/>
                  </a:pPr>
                  <a:endParaRPr lang="de-DE" altLang="de-DE" sz="1100" dirty="0">
                    <a:solidFill>
                      <a:schemeClr val="tx1"/>
                    </a:solidFill>
                  </a:endParaRPr>
                </a:p>
                <a:p>
                  <a:pPr marL="943200" lvl="1" indent="-363538" eaLnBrk="1" hangingPunct="1">
                    <a:spcBef>
                      <a:spcPts val="350"/>
                    </a:spcBef>
                    <a:buFont typeface="Symbol" panose="05050102010706020507" pitchFamily="18" charset="2"/>
                    <a:buChar char="-"/>
                    <a:defRPr/>
                  </a:pPr>
                  <a:endParaRPr lang="de-DE" altLang="de-DE" sz="11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Oval 82"/>
              <p:cNvSpPr/>
              <p:nvPr/>
            </p:nvSpPr>
            <p:spPr bwMode="ltGray">
              <a:xfrm>
                <a:off x="4455083" y="5327624"/>
                <a:ext cx="612000" cy="612000"/>
              </a:xfrm>
              <a:prstGeom prst="ellipse">
                <a:avLst/>
              </a:prstGeom>
              <a:solidFill>
                <a:schemeClr val="accent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rgbClr val="FFFFFF"/>
                  </a:solidFill>
                  <a:latin typeface="Georgia"/>
                </a:endParaRPr>
              </a:p>
            </p:txBody>
          </p:sp>
        </p:grpSp>
        <p:pic>
          <p:nvPicPr>
            <p:cNvPr id="42" name="Picture 18" descr="\\gad.intra.net\DE-DFS1\COM\HV09\SHARED\D09_DSG\Icons\Allianz Icons\png-white\Page_with_Folded_Corner___white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2804" y="5356997"/>
              <a:ext cx="536446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41" name="Diagramm 6">
            <a:extLst>
              <a:ext uri="{FF2B5EF4-FFF2-40B4-BE49-F238E27FC236}">
                <a16:creationId xmlns:a16="http://schemas.microsoft.com/office/drawing/2014/main" id="{A7C60BA9-870A-484E-968F-922697E13E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234573"/>
              </p:ext>
            </p:extLst>
          </p:nvPr>
        </p:nvGraphicFramePr>
        <p:xfrm>
          <a:off x="392270" y="2423342"/>
          <a:ext cx="3243625" cy="3553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02277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Vorteile der Absicherung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9" name="Teardrop 81"/>
          <p:cNvSpPr/>
          <p:nvPr/>
        </p:nvSpPr>
        <p:spPr bwMode="ltGray">
          <a:xfrm rot="2700000">
            <a:off x="543600" y="4370742"/>
            <a:ext cx="714508" cy="724002"/>
          </a:xfrm>
          <a:prstGeom prst="teardrop">
            <a:avLst>
              <a:gd name="adj" fmla="val 151405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 err="1">
              <a:solidFill>
                <a:srgbClr val="FFFFFF"/>
              </a:solidFill>
              <a:latin typeface="Georgia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02833" y="3971555"/>
            <a:ext cx="8021089" cy="1522377"/>
            <a:chOff x="583642" y="4210879"/>
            <a:chExt cx="8021089" cy="1522377"/>
          </a:xfrm>
        </p:grpSpPr>
        <p:sp>
          <p:nvSpPr>
            <p:cNvPr id="20" name="Oval 82"/>
            <p:cNvSpPr/>
            <p:nvPr/>
          </p:nvSpPr>
          <p:spPr bwMode="ltGray">
            <a:xfrm>
              <a:off x="583642" y="4688197"/>
              <a:ext cx="612000" cy="567739"/>
            </a:xfrm>
            <a:prstGeom prst="ellipse">
              <a:avLst/>
            </a:pr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21" name="Rectangle 79"/>
            <p:cNvSpPr/>
            <p:nvPr/>
          </p:nvSpPr>
          <p:spPr bwMode="ltGray">
            <a:xfrm>
              <a:off x="1435209" y="4210879"/>
              <a:ext cx="7169522" cy="1522377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ctr" anchorCtr="0"/>
            <a:lstStyle/>
            <a:p>
              <a:pPr marL="0" lvl="1" indent="-352425" eaLnBrk="1" hangingPunct="1">
                <a:spcBef>
                  <a:spcPts val="350"/>
                </a:spcBef>
                <a:defRPr/>
              </a:pPr>
              <a:r>
                <a:rPr lang="de-DE" sz="1600" b="1" dirty="0">
                  <a:solidFill>
                    <a:schemeClr val="tx2"/>
                  </a:solidFill>
                </a:rPr>
                <a:t>Schadensprävention und Geleitschutz</a:t>
              </a:r>
              <a:endParaRPr lang="de-DE" altLang="de-DE" sz="1600" b="1" dirty="0">
                <a:solidFill>
                  <a:schemeClr val="tx2"/>
                </a:solidFill>
              </a:endParaRP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Nutzung der politischen Möglichkeiten / diplomatische Intervention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Konsequenzen eines Schadensfalls (bilateral / international)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Beteiligung des Bundes an den Kosten der Schadensvermeidung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Bedeutung von Kooperationen auf internationaler Ebene</a:t>
              </a:r>
            </a:p>
          </p:txBody>
        </p:sp>
        <p:sp>
          <p:nvSpPr>
            <p:cNvPr id="10" name="Freeform 4903"/>
            <p:cNvSpPr>
              <a:spLocks noEditPoints="1"/>
            </p:cNvSpPr>
            <p:nvPr/>
          </p:nvSpPr>
          <p:spPr bwMode="auto">
            <a:xfrm>
              <a:off x="706298" y="4810352"/>
              <a:ext cx="366688" cy="323427"/>
            </a:xfrm>
            <a:custGeom>
              <a:avLst/>
              <a:gdLst>
                <a:gd name="T0" fmla="*/ 36 w 356"/>
                <a:gd name="T1" fmla="*/ 242 h 314"/>
                <a:gd name="T2" fmla="*/ 34 w 356"/>
                <a:gd name="T3" fmla="*/ 104 h 314"/>
                <a:gd name="T4" fmla="*/ 44 w 356"/>
                <a:gd name="T5" fmla="*/ 94 h 314"/>
                <a:gd name="T6" fmla="*/ 72 w 356"/>
                <a:gd name="T7" fmla="*/ 98 h 314"/>
                <a:gd name="T8" fmla="*/ 76 w 356"/>
                <a:gd name="T9" fmla="*/ 236 h 314"/>
                <a:gd name="T10" fmla="*/ 66 w 356"/>
                <a:gd name="T11" fmla="*/ 246 h 314"/>
                <a:gd name="T12" fmla="*/ 32 w 356"/>
                <a:gd name="T13" fmla="*/ 274 h 314"/>
                <a:gd name="T14" fmla="*/ 316 w 356"/>
                <a:gd name="T15" fmla="*/ 280 h 314"/>
                <a:gd name="T16" fmla="*/ 324 w 356"/>
                <a:gd name="T17" fmla="*/ 274 h 314"/>
                <a:gd name="T18" fmla="*/ 322 w 356"/>
                <a:gd name="T19" fmla="*/ 262 h 314"/>
                <a:gd name="T20" fmla="*/ 40 w 356"/>
                <a:gd name="T21" fmla="*/ 260 h 314"/>
                <a:gd name="T22" fmla="*/ 30 w 356"/>
                <a:gd name="T23" fmla="*/ 270 h 314"/>
                <a:gd name="T24" fmla="*/ 152 w 356"/>
                <a:gd name="T25" fmla="*/ 244 h 314"/>
                <a:gd name="T26" fmla="*/ 158 w 356"/>
                <a:gd name="T27" fmla="*/ 104 h 314"/>
                <a:gd name="T28" fmla="*/ 152 w 356"/>
                <a:gd name="T29" fmla="*/ 96 h 314"/>
                <a:gd name="T30" fmla="*/ 122 w 356"/>
                <a:gd name="T31" fmla="*/ 96 h 314"/>
                <a:gd name="T32" fmla="*/ 116 w 356"/>
                <a:gd name="T33" fmla="*/ 236 h 314"/>
                <a:gd name="T34" fmla="*/ 122 w 356"/>
                <a:gd name="T35" fmla="*/ 244 h 314"/>
                <a:gd name="T36" fmla="*/ 6 w 356"/>
                <a:gd name="T37" fmla="*/ 72 h 314"/>
                <a:gd name="T38" fmla="*/ 12 w 356"/>
                <a:gd name="T39" fmla="*/ 60 h 314"/>
                <a:gd name="T40" fmla="*/ 174 w 356"/>
                <a:gd name="T41" fmla="*/ 0 h 314"/>
                <a:gd name="T42" fmla="*/ 176 w 356"/>
                <a:gd name="T43" fmla="*/ 0 h 314"/>
                <a:gd name="T44" fmla="*/ 180 w 356"/>
                <a:gd name="T45" fmla="*/ 0 h 314"/>
                <a:gd name="T46" fmla="*/ 182 w 356"/>
                <a:gd name="T47" fmla="*/ 0 h 314"/>
                <a:gd name="T48" fmla="*/ 342 w 356"/>
                <a:gd name="T49" fmla="*/ 60 h 314"/>
                <a:gd name="T50" fmla="*/ 350 w 356"/>
                <a:gd name="T51" fmla="*/ 74 h 314"/>
                <a:gd name="T52" fmla="*/ 340 w 356"/>
                <a:gd name="T53" fmla="*/ 80 h 314"/>
                <a:gd name="T54" fmla="*/ 16 w 356"/>
                <a:gd name="T55" fmla="*/ 80 h 314"/>
                <a:gd name="T56" fmla="*/ 8 w 356"/>
                <a:gd name="T57" fmla="*/ 74 h 314"/>
                <a:gd name="T58" fmla="*/ 160 w 356"/>
                <a:gd name="T59" fmla="*/ 42 h 314"/>
                <a:gd name="T60" fmla="*/ 178 w 356"/>
                <a:gd name="T61" fmla="*/ 60 h 314"/>
                <a:gd name="T62" fmla="*/ 194 w 356"/>
                <a:gd name="T63" fmla="*/ 50 h 314"/>
                <a:gd name="T64" fmla="*/ 190 w 356"/>
                <a:gd name="T65" fmla="*/ 30 h 314"/>
                <a:gd name="T66" fmla="*/ 170 w 356"/>
                <a:gd name="T67" fmla="*/ 26 h 314"/>
                <a:gd name="T68" fmla="*/ 160 w 356"/>
                <a:gd name="T69" fmla="*/ 42 h 314"/>
                <a:gd name="T70" fmla="*/ 6 w 356"/>
                <a:gd name="T71" fmla="*/ 294 h 314"/>
                <a:gd name="T72" fmla="*/ 0 w 356"/>
                <a:gd name="T73" fmla="*/ 304 h 314"/>
                <a:gd name="T74" fmla="*/ 10 w 356"/>
                <a:gd name="T75" fmla="*/ 314 h 314"/>
                <a:gd name="T76" fmla="*/ 352 w 356"/>
                <a:gd name="T77" fmla="*/ 312 h 314"/>
                <a:gd name="T78" fmla="*/ 354 w 356"/>
                <a:gd name="T79" fmla="*/ 300 h 314"/>
                <a:gd name="T80" fmla="*/ 346 w 356"/>
                <a:gd name="T81" fmla="*/ 294 h 314"/>
                <a:gd name="T82" fmla="*/ 238 w 356"/>
                <a:gd name="T83" fmla="*/ 242 h 314"/>
                <a:gd name="T84" fmla="*/ 240 w 356"/>
                <a:gd name="T85" fmla="*/ 104 h 314"/>
                <a:gd name="T86" fmla="*/ 230 w 356"/>
                <a:gd name="T87" fmla="*/ 94 h 314"/>
                <a:gd name="T88" fmla="*/ 200 w 356"/>
                <a:gd name="T89" fmla="*/ 98 h 314"/>
                <a:gd name="T90" fmla="*/ 198 w 356"/>
                <a:gd name="T91" fmla="*/ 236 h 314"/>
                <a:gd name="T92" fmla="*/ 208 w 356"/>
                <a:gd name="T93" fmla="*/ 246 h 314"/>
                <a:gd name="T94" fmla="*/ 316 w 356"/>
                <a:gd name="T95" fmla="*/ 244 h 314"/>
                <a:gd name="T96" fmla="*/ 322 w 356"/>
                <a:gd name="T97" fmla="*/ 104 h 314"/>
                <a:gd name="T98" fmla="*/ 316 w 356"/>
                <a:gd name="T99" fmla="*/ 96 h 314"/>
                <a:gd name="T100" fmla="*/ 286 w 356"/>
                <a:gd name="T101" fmla="*/ 96 h 314"/>
                <a:gd name="T102" fmla="*/ 280 w 356"/>
                <a:gd name="T103" fmla="*/ 236 h 314"/>
                <a:gd name="T104" fmla="*/ 286 w 356"/>
                <a:gd name="T105" fmla="*/ 24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6" h="314">
                  <a:moveTo>
                    <a:pt x="44" y="246"/>
                  </a:moveTo>
                  <a:lnTo>
                    <a:pt x="44" y="246"/>
                  </a:lnTo>
                  <a:lnTo>
                    <a:pt x="40" y="244"/>
                  </a:lnTo>
                  <a:lnTo>
                    <a:pt x="36" y="242"/>
                  </a:lnTo>
                  <a:lnTo>
                    <a:pt x="34" y="240"/>
                  </a:lnTo>
                  <a:lnTo>
                    <a:pt x="34" y="236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4" y="9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70" y="96"/>
                  </a:lnTo>
                  <a:lnTo>
                    <a:pt x="72" y="98"/>
                  </a:lnTo>
                  <a:lnTo>
                    <a:pt x="76" y="100"/>
                  </a:lnTo>
                  <a:lnTo>
                    <a:pt x="76" y="104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40"/>
                  </a:lnTo>
                  <a:lnTo>
                    <a:pt x="72" y="242"/>
                  </a:lnTo>
                  <a:lnTo>
                    <a:pt x="70" y="244"/>
                  </a:lnTo>
                  <a:lnTo>
                    <a:pt x="66" y="246"/>
                  </a:lnTo>
                  <a:lnTo>
                    <a:pt x="44" y="246"/>
                  </a:lnTo>
                  <a:close/>
                  <a:moveTo>
                    <a:pt x="30" y="270"/>
                  </a:moveTo>
                  <a:lnTo>
                    <a:pt x="30" y="270"/>
                  </a:lnTo>
                  <a:lnTo>
                    <a:pt x="32" y="274"/>
                  </a:lnTo>
                  <a:lnTo>
                    <a:pt x="34" y="276"/>
                  </a:lnTo>
                  <a:lnTo>
                    <a:pt x="36" y="278"/>
                  </a:lnTo>
                  <a:lnTo>
                    <a:pt x="40" y="280"/>
                  </a:lnTo>
                  <a:lnTo>
                    <a:pt x="316" y="280"/>
                  </a:lnTo>
                  <a:lnTo>
                    <a:pt x="316" y="280"/>
                  </a:lnTo>
                  <a:lnTo>
                    <a:pt x="320" y="278"/>
                  </a:lnTo>
                  <a:lnTo>
                    <a:pt x="322" y="276"/>
                  </a:lnTo>
                  <a:lnTo>
                    <a:pt x="324" y="274"/>
                  </a:lnTo>
                  <a:lnTo>
                    <a:pt x="326" y="270"/>
                  </a:lnTo>
                  <a:lnTo>
                    <a:pt x="326" y="270"/>
                  </a:lnTo>
                  <a:lnTo>
                    <a:pt x="324" y="266"/>
                  </a:lnTo>
                  <a:lnTo>
                    <a:pt x="322" y="262"/>
                  </a:lnTo>
                  <a:lnTo>
                    <a:pt x="320" y="260"/>
                  </a:lnTo>
                  <a:lnTo>
                    <a:pt x="316" y="260"/>
                  </a:lnTo>
                  <a:lnTo>
                    <a:pt x="40" y="260"/>
                  </a:lnTo>
                  <a:lnTo>
                    <a:pt x="40" y="260"/>
                  </a:lnTo>
                  <a:lnTo>
                    <a:pt x="36" y="260"/>
                  </a:lnTo>
                  <a:lnTo>
                    <a:pt x="34" y="262"/>
                  </a:lnTo>
                  <a:lnTo>
                    <a:pt x="32" y="266"/>
                  </a:lnTo>
                  <a:lnTo>
                    <a:pt x="30" y="270"/>
                  </a:lnTo>
                  <a:lnTo>
                    <a:pt x="30" y="270"/>
                  </a:lnTo>
                  <a:close/>
                  <a:moveTo>
                    <a:pt x="148" y="246"/>
                  </a:moveTo>
                  <a:lnTo>
                    <a:pt x="148" y="246"/>
                  </a:lnTo>
                  <a:lnTo>
                    <a:pt x="152" y="244"/>
                  </a:lnTo>
                  <a:lnTo>
                    <a:pt x="156" y="242"/>
                  </a:lnTo>
                  <a:lnTo>
                    <a:pt x="158" y="240"/>
                  </a:lnTo>
                  <a:lnTo>
                    <a:pt x="158" y="236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0"/>
                  </a:lnTo>
                  <a:lnTo>
                    <a:pt x="156" y="98"/>
                  </a:lnTo>
                  <a:lnTo>
                    <a:pt x="152" y="96"/>
                  </a:lnTo>
                  <a:lnTo>
                    <a:pt x="148" y="94"/>
                  </a:lnTo>
                  <a:lnTo>
                    <a:pt x="126" y="94"/>
                  </a:lnTo>
                  <a:lnTo>
                    <a:pt x="126" y="94"/>
                  </a:lnTo>
                  <a:lnTo>
                    <a:pt x="122" y="96"/>
                  </a:lnTo>
                  <a:lnTo>
                    <a:pt x="118" y="98"/>
                  </a:lnTo>
                  <a:lnTo>
                    <a:pt x="116" y="100"/>
                  </a:lnTo>
                  <a:lnTo>
                    <a:pt x="116" y="104"/>
                  </a:lnTo>
                  <a:lnTo>
                    <a:pt x="116" y="236"/>
                  </a:lnTo>
                  <a:lnTo>
                    <a:pt x="116" y="236"/>
                  </a:lnTo>
                  <a:lnTo>
                    <a:pt x="116" y="240"/>
                  </a:lnTo>
                  <a:lnTo>
                    <a:pt x="118" y="242"/>
                  </a:lnTo>
                  <a:lnTo>
                    <a:pt x="122" y="244"/>
                  </a:lnTo>
                  <a:lnTo>
                    <a:pt x="126" y="246"/>
                  </a:lnTo>
                  <a:lnTo>
                    <a:pt x="148" y="246"/>
                  </a:lnTo>
                  <a:close/>
                  <a:moveTo>
                    <a:pt x="6" y="72"/>
                  </a:moveTo>
                  <a:lnTo>
                    <a:pt x="6" y="72"/>
                  </a:lnTo>
                  <a:lnTo>
                    <a:pt x="6" y="68"/>
                  </a:lnTo>
                  <a:lnTo>
                    <a:pt x="8" y="64"/>
                  </a:lnTo>
                  <a:lnTo>
                    <a:pt x="10" y="62"/>
                  </a:lnTo>
                  <a:lnTo>
                    <a:pt x="12" y="6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342" y="60"/>
                  </a:lnTo>
                  <a:lnTo>
                    <a:pt x="342" y="60"/>
                  </a:lnTo>
                  <a:lnTo>
                    <a:pt x="348" y="64"/>
                  </a:lnTo>
                  <a:lnTo>
                    <a:pt x="350" y="70"/>
                  </a:lnTo>
                  <a:lnTo>
                    <a:pt x="350" y="70"/>
                  </a:lnTo>
                  <a:lnTo>
                    <a:pt x="350" y="74"/>
                  </a:lnTo>
                  <a:lnTo>
                    <a:pt x="346" y="76"/>
                  </a:lnTo>
                  <a:lnTo>
                    <a:pt x="344" y="80"/>
                  </a:lnTo>
                  <a:lnTo>
                    <a:pt x="340" y="80"/>
                  </a:lnTo>
                  <a:lnTo>
                    <a:pt x="340" y="80"/>
                  </a:lnTo>
                  <a:lnTo>
                    <a:pt x="340" y="80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6" y="72"/>
                  </a:lnTo>
                  <a:lnTo>
                    <a:pt x="6" y="72"/>
                  </a:lnTo>
                  <a:close/>
                  <a:moveTo>
                    <a:pt x="160" y="42"/>
                  </a:moveTo>
                  <a:lnTo>
                    <a:pt x="160" y="42"/>
                  </a:lnTo>
                  <a:lnTo>
                    <a:pt x="162" y="50"/>
                  </a:lnTo>
                  <a:lnTo>
                    <a:pt x="166" y="54"/>
                  </a:lnTo>
                  <a:lnTo>
                    <a:pt x="170" y="58"/>
                  </a:lnTo>
                  <a:lnTo>
                    <a:pt x="178" y="60"/>
                  </a:lnTo>
                  <a:lnTo>
                    <a:pt x="178" y="60"/>
                  </a:lnTo>
                  <a:lnTo>
                    <a:pt x="184" y="58"/>
                  </a:lnTo>
                  <a:lnTo>
                    <a:pt x="190" y="54"/>
                  </a:lnTo>
                  <a:lnTo>
                    <a:pt x="194" y="50"/>
                  </a:lnTo>
                  <a:lnTo>
                    <a:pt x="196" y="42"/>
                  </a:lnTo>
                  <a:lnTo>
                    <a:pt x="196" y="42"/>
                  </a:lnTo>
                  <a:lnTo>
                    <a:pt x="194" y="36"/>
                  </a:lnTo>
                  <a:lnTo>
                    <a:pt x="190" y="30"/>
                  </a:lnTo>
                  <a:lnTo>
                    <a:pt x="184" y="26"/>
                  </a:lnTo>
                  <a:lnTo>
                    <a:pt x="178" y="24"/>
                  </a:lnTo>
                  <a:lnTo>
                    <a:pt x="178" y="24"/>
                  </a:lnTo>
                  <a:lnTo>
                    <a:pt x="170" y="26"/>
                  </a:lnTo>
                  <a:lnTo>
                    <a:pt x="166" y="30"/>
                  </a:lnTo>
                  <a:lnTo>
                    <a:pt x="162" y="36"/>
                  </a:lnTo>
                  <a:lnTo>
                    <a:pt x="160" y="42"/>
                  </a:lnTo>
                  <a:lnTo>
                    <a:pt x="160" y="42"/>
                  </a:lnTo>
                  <a:close/>
                  <a:moveTo>
                    <a:pt x="346" y="294"/>
                  </a:moveTo>
                  <a:lnTo>
                    <a:pt x="10" y="294"/>
                  </a:lnTo>
                  <a:lnTo>
                    <a:pt x="10" y="294"/>
                  </a:lnTo>
                  <a:lnTo>
                    <a:pt x="6" y="294"/>
                  </a:lnTo>
                  <a:lnTo>
                    <a:pt x="4" y="298"/>
                  </a:lnTo>
                  <a:lnTo>
                    <a:pt x="2" y="300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2" y="308"/>
                  </a:lnTo>
                  <a:lnTo>
                    <a:pt x="4" y="312"/>
                  </a:lnTo>
                  <a:lnTo>
                    <a:pt x="6" y="314"/>
                  </a:lnTo>
                  <a:lnTo>
                    <a:pt x="10" y="314"/>
                  </a:lnTo>
                  <a:lnTo>
                    <a:pt x="346" y="314"/>
                  </a:lnTo>
                  <a:lnTo>
                    <a:pt x="346" y="314"/>
                  </a:lnTo>
                  <a:lnTo>
                    <a:pt x="350" y="314"/>
                  </a:lnTo>
                  <a:lnTo>
                    <a:pt x="352" y="312"/>
                  </a:lnTo>
                  <a:lnTo>
                    <a:pt x="354" y="308"/>
                  </a:lnTo>
                  <a:lnTo>
                    <a:pt x="356" y="304"/>
                  </a:lnTo>
                  <a:lnTo>
                    <a:pt x="356" y="304"/>
                  </a:lnTo>
                  <a:lnTo>
                    <a:pt x="354" y="300"/>
                  </a:lnTo>
                  <a:lnTo>
                    <a:pt x="352" y="298"/>
                  </a:lnTo>
                  <a:lnTo>
                    <a:pt x="350" y="294"/>
                  </a:lnTo>
                  <a:lnTo>
                    <a:pt x="346" y="294"/>
                  </a:lnTo>
                  <a:lnTo>
                    <a:pt x="346" y="294"/>
                  </a:lnTo>
                  <a:close/>
                  <a:moveTo>
                    <a:pt x="230" y="246"/>
                  </a:moveTo>
                  <a:lnTo>
                    <a:pt x="230" y="246"/>
                  </a:lnTo>
                  <a:lnTo>
                    <a:pt x="234" y="244"/>
                  </a:lnTo>
                  <a:lnTo>
                    <a:pt x="238" y="242"/>
                  </a:lnTo>
                  <a:lnTo>
                    <a:pt x="240" y="240"/>
                  </a:lnTo>
                  <a:lnTo>
                    <a:pt x="240" y="236"/>
                  </a:lnTo>
                  <a:lnTo>
                    <a:pt x="240" y="104"/>
                  </a:lnTo>
                  <a:lnTo>
                    <a:pt x="240" y="104"/>
                  </a:lnTo>
                  <a:lnTo>
                    <a:pt x="240" y="100"/>
                  </a:lnTo>
                  <a:lnTo>
                    <a:pt x="238" y="98"/>
                  </a:lnTo>
                  <a:lnTo>
                    <a:pt x="234" y="96"/>
                  </a:lnTo>
                  <a:lnTo>
                    <a:pt x="230" y="94"/>
                  </a:lnTo>
                  <a:lnTo>
                    <a:pt x="208" y="94"/>
                  </a:lnTo>
                  <a:lnTo>
                    <a:pt x="208" y="94"/>
                  </a:lnTo>
                  <a:lnTo>
                    <a:pt x="204" y="96"/>
                  </a:lnTo>
                  <a:lnTo>
                    <a:pt x="200" y="98"/>
                  </a:lnTo>
                  <a:lnTo>
                    <a:pt x="198" y="100"/>
                  </a:lnTo>
                  <a:lnTo>
                    <a:pt x="198" y="104"/>
                  </a:lnTo>
                  <a:lnTo>
                    <a:pt x="198" y="236"/>
                  </a:lnTo>
                  <a:lnTo>
                    <a:pt x="198" y="236"/>
                  </a:lnTo>
                  <a:lnTo>
                    <a:pt x="198" y="240"/>
                  </a:lnTo>
                  <a:lnTo>
                    <a:pt x="200" y="242"/>
                  </a:lnTo>
                  <a:lnTo>
                    <a:pt x="204" y="244"/>
                  </a:lnTo>
                  <a:lnTo>
                    <a:pt x="208" y="246"/>
                  </a:lnTo>
                  <a:lnTo>
                    <a:pt x="230" y="246"/>
                  </a:lnTo>
                  <a:close/>
                  <a:moveTo>
                    <a:pt x="312" y="246"/>
                  </a:moveTo>
                  <a:lnTo>
                    <a:pt x="312" y="246"/>
                  </a:lnTo>
                  <a:lnTo>
                    <a:pt x="316" y="244"/>
                  </a:lnTo>
                  <a:lnTo>
                    <a:pt x="320" y="242"/>
                  </a:lnTo>
                  <a:lnTo>
                    <a:pt x="322" y="240"/>
                  </a:lnTo>
                  <a:lnTo>
                    <a:pt x="322" y="236"/>
                  </a:lnTo>
                  <a:lnTo>
                    <a:pt x="322" y="104"/>
                  </a:lnTo>
                  <a:lnTo>
                    <a:pt x="322" y="104"/>
                  </a:lnTo>
                  <a:lnTo>
                    <a:pt x="322" y="100"/>
                  </a:lnTo>
                  <a:lnTo>
                    <a:pt x="320" y="98"/>
                  </a:lnTo>
                  <a:lnTo>
                    <a:pt x="316" y="96"/>
                  </a:lnTo>
                  <a:lnTo>
                    <a:pt x="312" y="94"/>
                  </a:lnTo>
                  <a:lnTo>
                    <a:pt x="290" y="94"/>
                  </a:lnTo>
                  <a:lnTo>
                    <a:pt x="290" y="94"/>
                  </a:lnTo>
                  <a:lnTo>
                    <a:pt x="286" y="96"/>
                  </a:lnTo>
                  <a:lnTo>
                    <a:pt x="284" y="98"/>
                  </a:lnTo>
                  <a:lnTo>
                    <a:pt x="280" y="100"/>
                  </a:lnTo>
                  <a:lnTo>
                    <a:pt x="280" y="104"/>
                  </a:lnTo>
                  <a:lnTo>
                    <a:pt x="280" y="236"/>
                  </a:lnTo>
                  <a:lnTo>
                    <a:pt x="280" y="236"/>
                  </a:lnTo>
                  <a:lnTo>
                    <a:pt x="280" y="240"/>
                  </a:lnTo>
                  <a:lnTo>
                    <a:pt x="284" y="242"/>
                  </a:lnTo>
                  <a:lnTo>
                    <a:pt x="286" y="244"/>
                  </a:lnTo>
                  <a:lnTo>
                    <a:pt x="290" y="246"/>
                  </a:lnTo>
                  <a:lnTo>
                    <a:pt x="312" y="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endParaRPr lang="en-GB" sz="1539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8853" y="1454400"/>
            <a:ext cx="8084855" cy="1152128"/>
            <a:chOff x="465706" y="1454400"/>
            <a:chExt cx="8084855" cy="1152128"/>
          </a:xfrm>
        </p:grpSpPr>
        <p:sp>
          <p:nvSpPr>
            <p:cNvPr id="6" name="Teardrop 87"/>
            <p:cNvSpPr/>
            <p:nvPr/>
          </p:nvSpPr>
          <p:spPr bwMode="ltGray">
            <a:xfrm rot="2700000">
              <a:off x="470453" y="1671623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8" name="Oval 88"/>
            <p:cNvSpPr/>
            <p:nvPr/>
          </p:nvSpPr>
          <p:spPr bwMode="ltGray">
            <a:xfrm>
              <a:off x="517602" y="1735224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9" name="Rectangle 85"/>
            <p:cNvSpPr/>
            <p:nvPr/>
          </p:nvSpPr>
          <p:spPr bwMode="ltGray">
            <a:xfrm>
              <a:off x="1381253" y="1454400"/>
              <a:ext cx="7169308" cy="115212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t" anchorCtr="0"/>
            <a:lstStyle/>
            <a:p>
              <a:pPr marL="0" lvl="1" indent="-352425" eaLnBrk="1" hangingPunct="1">
                <a:spcBef>
                  <a:spcPts val="350"/>
                </a:spcBef>
                <a:defRPr/>
              </a:pPr>
              <a:r>
                <a:rPr lang="de-DE" altLang="de-DE" sz="1600" b="1" dirty="0">
                  <a:solidFill>
                    <a:schemeClr val="tx2"/>
                  </a:solidFill>
                </a:rPr>
                <a:t>Finanzierungskosten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Besicherungsmöglichkeit (Abtretung von Ansprüchen)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Risikoabsicherung wirkt unmittelbar auf Rating </a:t>
              </a:r>
              <a:br>
                <a:rPr lang="de-DE" altLang="de-DE" sz="1500" dirty="0">
                  <a:solidFill>
                    <a:schemeClr val="tx1"/>
                  </a:solidFill>
                </a:rPr>
              </a:br>
              <a:r>
                <a:rPr lang="de-DE" altLang="de-DE" sz="1500" dirty="0">
                  <a:solidFill>
                    <a:schemeClr val="tx1"/>
                  </a:solidFill>
                </a:rPr>
                <a:t>(verbesserte Kreditkonditionen / günstigere Platzierung von Anleihen)</a:t>
              </a:r>
            </a:p>
          </p:txBody>
        </p:sp>
        <p:pic>
          <p:nvPicPr>
            <p:cNvPr id="24" name="Picture 2" descr="\\gad.intra.net\DE-DFS1\COM\HV09\SHARED\D09_DSG\Icons\Allianz Icons\png-white\Guaranteed_capital___whit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86" y="1798625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538853" y="2809119"/>
            <a:ext cx="8084855" cy="959845"/>
            <a:chOff x="539201" y="3068960"/>
            <a:chExt cx="8084855" cy="959845"/>
          </a:xfrm>
        </p:grpSpPr>
        <p:sp>
          <p:nvSpPr>
            <p:cNvPr id="12" name="Teardrop 93"/>
            <p:cNvSpPr/>
            <p:nvPr/>
          </p:nvSpPr>
          <p:spPr bwMode="ltGray">
            <a:xfrm rot="2700000">
              <a:off x="543948" y="3186881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3" name="Oval 94"/>
            <p:cNvSpPr/>
            <p:nvPr/>
          </p:nvSpPr>
          <p:spPr bwMode="ltGray">
            <a:xfrm>
              <a:off x="603181" y="3245702"/>
              <a:ext cx="612000" cy="612000"/>
            </a:xfrm>
            <a:prstGeom prst="ellipse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4" name="Rectangle 91"/>
            <p:cNvSpPr/>
            <p:nvPr/>
          </p:nvSpPr>
          <p:spPr bwMode="ltGray">
            <a:xfrm>
              <a:off x="1454748" y="3068960"/>
              <a:ext cx="7169308" cy="95984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t" anchorCtr="0"/>
            <a:lstStyle/>
            <a:p>
              <a:pPr marL="0" lvl="1" indent="-352425" eaLnBrk="1" hangingPunct="1">
                <a:spcBef>
                  <a:spcPts val="350"/>
                </a:spcBef>
                <a:defRPr/>
              </a:pPr>
              <a:r>
                <a:rPr lang="de-DE" altLang="de-DE" sz="1600" b="1" dirty="0">
                  <a:solidFill>
                    <a:schemeClr val="tx2"/>
                  </a:solidFill>
                </a:rPr>
                <a:t>Risikogesichtspunkte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Minimierung und Management zusätzlicher Risiken </a:t>
              </a:r>
            </a:p>
            <a:p>
              <a:pPr marL="942975" lvl="2" indent="-352425" eaLnBrk="1" hangingPunct="1">
                <a:spcBef>
                  <a:spcPts val="350"/>
                </a:spcBef>
                <a:buFont typeface="Symbol" panose="05050102010706020507" pitchFamily="18" charset="2"/>
                <a:buChar char="-"/>
                <a:defRPr/>
              </a:pPr>
              <a:r>
                <a:rPr lang="de-DE" altLang="de-DE" sz="1500" dirty="0">
                  <a:solidFill>
                    <a:schemeClr val="tx1"/>
                  </a:solidFill>
                </a:rPr>
                <a:t>stabilere Rechtsbasis im Investitionsland</a:t>
              </a:r>
            </a:p>
          </p:txBody>
        </p:sp>
        <p:pic>
          <p:nvPicPr>
            <p:cNvPr id="25" name="Picture 46" descr="\\gad.intra.net\DE-DFS1\COM\HV09\SHARED\D09_DSG\Icons\Allianz Icons\png-white\10_years_liability___white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81" y="3294984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8349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223839" y="4413255"/>
            <a:ext cx="1049760" cy="1698625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de-DE" altLang="de-DE" sz="800" kern="0" dirty="0"/>
              <a:t>OECD-Länder-klassifizierungen (Stand: Okt. 2019)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0/1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2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3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4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5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6</a:t>
            </a:r>
            <a:br>
              <a:rPr lang="de-DE" altLang="de-DE" sz="600" b="1" kern="0" dirty="0">
                <a:solidFill>
                  <a:schemeClr val="tx1"/>
                </a:solidFill>
              </a:rPr>
            </a:br>
            <a:r>
              <a:rPr lang="de-DE" altLang="de-DE" sz="600" b="1" kern="0" dirty="0">
                <a:solidFill>
                  <a:schemeClr val="tx1"/>
                </a:solidFill>
              </a:rPr>
              <a:t>7</a:t>
            </a:r>
            <a:endParaRPr lang="en-GB" altLang="de-DE" sz="600" kern="0" dirty="0"/>
          </a:p>
        </p:txBody>
      </p:sp>
      <p:grpSp>
        <p:nvGrpSpPr>
          <p:cNvPr id="16391" name="Mercator projection – Countries delineated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154454" y="1355098"/>
            <a:ext cx="8778875" cy="4757739"/>
            <a:chOff x="526256" y="2059200"/>
            <a:chExt cx="9005888" cy="4881600"/>
          </a:xfrm>
        </p:grpSpPr>
        <p:grpSp>
          <p:nvGrpSpPr>
            <p:cNvPr id="16422" name="Countries"/>
            <p:cNvGrpSpPr>
              <a:grpSpLocks/>
            </p:cNvGrpSpPr>
            <p:nvPr/>
          </p:nvGrpSpPr>
          <p:grpSpPr bwMode="auto">
            <a:xfrm>
              <a:off x="526256" y="2059200"/>
              <a:ext cx="9005888" cy="4881600"/>
              <a:chOff x="526256" y="2059200"/>
              <a:chExt cx="9005888" cy="4881600"/>
            </a:xfrm>
          </p:grpSpPr>
          <p:grpSp>
            <p:nvGrpSpPr>
              <p:cNvPr id="180" name="Canada and Nunavut"/>
              <p:cNvGrpSpPr>
                <a:grpSpLocks/>
              </p:cNvGrpSpPr>
              <p:nvPr/>
            </p:nvGrpSpPr>
            <p:grpSpPr bwMode="gray">
              <a:xfrm>
                <a:off x="1193006" y="2090694"/>
                <a:ext cx="2222500" cy="1886152"/>
                <a:chOff x="464" y="783"/>
                <a:chExt cx="1400" cy="1078"/>
              </a:xfrm>
              <a:solidFill>
                <a:schemeClr val="accent3"/>
              </a:solidFill>
            </p:grpSpPr>
            <p:sp>
              <p:nvSpPr>
                <p:cNvPr id="435" name="Freeform 6"/>
                <p:cNvSpPr>
                  <a:spLocks/>
                </p:cNvSpPr>
                <p:nvPr/>
              </p:nvSpPr>
              <p:spPr bwMode="gray">
                <a:xfrm>
                  <a:off x="704" y="1087"/>
                  <a:ext cx="166" cy="104"/>
                </a:xfrm>
                <a:custGeom>
                  <a:avLst/>
                  <a:gdLst/>
                  <a:ahLst/>
                  <a:cxnLst>
                    <a:cxn ang="0">
                      <a:pos x="20" y="6"/>
                    </a:cxn>
                    <a:cxn ang="0">
                      <a:pos x="20" y="14"/>
                    </a:cxn>
                    <a:cxn ang="0">
                      <a:pos x="28" y="22"/>
                    </a:cxn>
                    <a:cxn ang="0">
                      <a:pos x="28" y="28"/>
                    </a:cxn>
                    <a:cxn ang="0">
                      <a:pos x="24" y="34"/>
                    </a:cxn>
                    <a:cxn ang="0">
                      <a:pos x="20" y="44"/>
                    </a:cxn>
                    <a:cxn ang="0">
                      <a:pos x="12" y="54"/>
                    </a:cxn>
                    <a:cxn ang="0">
                      <a:pos x="8" y="68"/>
                    </a:cxn>
                    <a:cxn ang="0">
                      <a:pos x="0" y="76"/>
                    </a:cxn>
                    <a:cxn ang="0">
                      <a:pos x="12" y="80"/>
                    </a:cxn>
                    <a:cxn ang="0">
                      <a:pos x="20" y="84"/>
                    </a:cxn>
                    <a:cxn ang="0">
                      <a:pos x="32" y="92"/>
                    </a:cxn>
                    <a:cxn ang="0">
                      <a:pos x="42" y="104"/>
                    </a:cxn>
                    <a:cxn ang="0">
                      <a:pos x="54" y="100"/>
                    </a:cxn>
                    <a:cxn ang="0">
                      <a:pos x="68" y="92"/>
                    </a:cxn>
                    <a:cxn ang="0">
                      <a:pos x="80" y="92"/>
                    </a:cxn>
                    <a:cxn ang="0">
                      <a:pos x="86" y="82"/>
                    </a:cxn>
                    <a:cxn ang="0">
                      <a:pos x="90" y="72"/>
                    </a:cxn>
                    <a:cxn ang="0">
                      <a:pos x="102" y="66"/>
                    </a:cxn>
                    <a:cxn ang="0">
                      <a:pos x="106" y="58"/>
                    </a:cxn>
                    <a:cxn ang="0">
                      <a:pos x="120" y="50"/>
                    </a:cxn>
                    <a:cxn ang="0">
                      <a:pos x="140" y="40"/>
                    </a:cxn>
                    <a:cxn ang="0">
                      <a:pos x="166" y="32"/>
                    </a:cxn>
                    <a:cxn ang="0">
                      <a:pos x="158" y="26"/>
                    </a:cxn>
                    <a:cxn ang="0">
                      <a:pos x="142" y="16"/>
                    </a:cxn>
                    <a:cxn ang="0">
                      <a:pos x="128" y="8"/>
                    </a:cxn>
                    <a:cxn ang="0">
                      <a:pos x="114" y="10"/>
                    </a:cxn>
                    <a:cxn ang="0">
                      <a:pos x="106" y="16"/>
                    </a:cxn>
                    <a:cxn ang="0">
                      <a:pos x="94" y="14"/>
                    </a:cxn>
                    <a:cxn ang="0">
                      <a:pos x="74" y="6"/>
                    </a:cxn>
                    <a:cxn ang="0">
                      <a:pos x="72" y="0"/>
                    </a:cxn>
                    <a:cxn ang="0">
                      <a:pos x="54" y="0"/>
                    </a:cxn>
                    <a:cxn ang="0">
                      <a:pos x="52" y="6"/>
                    </a:cxn>
                    <a:cxn ang="0">
                      <a:pos x="34" y="4"/>
                    </a:cxn>
                    <a:cxn ang="0">
                      <a:pos x="20" y="6"/>
                    </a:cxn>
                  </a:cxnLst>
                  <a:rect l="0" t="0" r="r" b="b"/>
                  <a:pathLst>
                    <a:path w="166" h="104">
                      <a:moveTo>
                        <a:pt x="20" y="6"/>
                      </a:moveTo>
                      <a:lnTo>
                        <a:pt x="20" y="14"/>
                      </a:lnTo>
                      <a:lnTo>
                        <a:pt x="28" y="22"/>
                      </a:lnTo>
                      <a:lnTo>
                        <a:pt x="28" y="28"/>
                      </a:lnTo>
                      <a:lnTo>
                        <a:pt x="24" y="34"/>
                      </a:lnTo>
                      <a:lnTo>
                        <a:pt x="20" y="44"/>
                      </a:lnTo>
                      <a:lnTo>
                        <a:pt x="12" y="54"/>
                      </a:lnTo>
                      <a:lnTo>
                        <a:pt x="8" y="68"/>
                      </a:lnTo>
                      <a:lnTo>
                        <a:pt x="0" y="76"/>
                      </a:lnTo>
                      <a:lnTo>
                        <a:pt x="12" y="80"/>
                      </a:lnTo>
                      <a:lnTo>
                        <a:pt x="20" y="84"/>
                      </a:lnTo>
                      <a:lnTo>
                        <a:pt x="32" y="92"/>
                      </a:lnTo>
                      <a:lnTo>
                        <a:pt x="42" y="104"/>
                      </a:lnTo>
                      <a:lnTo>
                        <a:pt x="54" y="100"/>
                      </a:lnTo>
                      <a:lnTo>
                        <a:pt x="68" y="92"/>
                      </a:lnTo>
                      <a:lnTo>
                        <a:pt x="80" y="92"/>
                      </a:lnTo>
                      <a:lnTo>
                        <a:pt x="86" y="82"/>
                      </a:lnTo>
                      <a:lnTo>
                        <a:pt x="90" y="72"/>
                      </a:lnTo>
                      <a:lnTo>
                        <a:pt x="102" y="66"/>
                      </a:lnTo>
                      <a:lnTo>
                        <a:pt x="106" y="58"/>
                      </a:lnTo>
                      <a:lnTo>
                        <a:pt x="120" y="50"/>
                      </a:lnTo>
                      <a:lnTo>
                        <a:pt x="140" y="40"/>
                      </a:lnTo>
                      <a:lnTo>
                        <a:pt x="166" y="32"/>
                      </a:lnTo>
                      <a:lnTo>
                        <a:pt x="158" y="26"/>
                      </a:lnTo>
                      <a:lnTo>
                        <a:pt x="142" y="16"/>
                      </a:lnTo>
                      <a:lnTo>
                        <a:pt x="128" y="8"/>
                      </a:lnTo>
                      <a:lnTo>
                        <a:pt x="114" y="10"/>
                      </a:lnTo>
                      <a:lnTo>
                        <a:pt x="106" y="16"/>
                      </a:lnTo>
                      <a:lnTo>
                        <a:pt x="94" y="14"/>
                      </a:lnTo>
                      <a:lnTo>
                        <a:pt x="74" y="6"/>
                      </a:lnTo>
                      <a:lnTo>
                        <a:pt x="72" y="0"/>
                      </a:lnTo>
                      <a:lnTo>
                        <a:pt x="54" y="0"/>
                      </a:lnTo>
                      <a:lnTo>
                        <a:pt x="52" y="6"/>
                      </a:lnTo>
                      <a:lnTo>
                        <a:pt x="34" y="4"/>
                      </a:lnTo>
                      <a:lnTo>
                        <a:pt x="20" y="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6" name="Freeform 7"/>
                <p:cNvSpPr>
                  <a:spLocks/>
                </p:cNvSpPr>
                <p:nvPr/>
              </p:nvSpPr>
              <p:spPr bwMode="gray">
                <a:xfrm>
                  <a:off x="814" y="1125"/>
                  <a:ext cx="284" cy="136"/>
                </a:xfrm>
                <a:custGeom>
                  <a:avLst/>
                  <a:gdLst/>
                  <a:ahLst/>
                  <a:cxnLst>
                    <a:cxn ang="0">
                      <a:pos x="104" y="82"/>
                    </a:cxn>
                    <a:cxn ang="0">
                      <a:pos x="52" y="78"/>
                    </a:cxn>
                    <a:cxn ang="0">
                      <a:pos x="10" y="74"/>
                    </a:cxn>
                    <a:cxn ang="0">
                      <a:pos x="30" y="62"/>
                    </a:cxn>
                    <a:cxn ang="0">
                      <a:pos x="56" y="54"/>
                    </a:cxn>
                    <a:cxn ang="0">
                      <a:pos x="34" y="56"/>
                    </a:cxn>
                    <a:cxn ang="0">
                      <a:pos x="14" y="52"/>
                    </a:cxn>
                    <a:cxn ang="0">
                      <a:pos x="0" y="42"/>
                    </a:cxn>
                    <a:cxn ang="0">
                      <a:pos x="12" y="30"/>
                    </a:cxn>
                    <a:cxn ang="0">
                      <a:pos x="26" y="14"/>
                    </a:cxn>
                    <a:cxn ang="0">
                      <a:pos x="74" y="0"/>
                    </a:cxn>
                    <a:cxn ang="0">
                      <a:pos x="74" y="12"/>
                    </a:cxn>
                    <a:cxn ang="0">
                      <a:pos x="84" y="22"/>
                    </a:cxn>
                    <a:cxn ang="0">
                      <a:pos x="106" y="12"/>
                    </a:cxn>
                    <a:cxn ang="0">
                      <a:pos x="118" y="24"/>
                    </a:cxn>
                    <a:cxn ang="0">
                      <a:pos x="128" y="26"/>
                    </a:cxn>
                    <a:cxn ang="0">
                      <a:pos x="144" y="18"/>
                    </a:cxn>
                    <a:cxn ang="0">
                      <a:pos x="142" y="10"/>
                    </a:cxn>
                    <a:cxn ang="0">
                      <a:pos x="162" y="26"/>
                    </a:cxn>
                    <a:cxn ang="0">
                      <a:pos x="172" y="48"/>
                    </a:cxn>
                    <a:cxn ang="0">
                      <a:pos x="176" y="34"/>
                    </a:cxn>
                    <a:cxn ang="0">
                      <a:pos x="170" y="4"/>
                    </a:cxn>
                    <a:cxn ang="0">
                      <a:pos x="192" y="4"/>
                    </a:cxn>
                    <a:cxn ang="0">
                      <a:pos x="216" y="24"/>
                    </a:cxn>
                    <a:cxn ang="0">
                      <a:pos x="230" y="52"/>
                    </a:cxn>
                    <a:cxn ang="0">
                      <a:pos x="228" y="66"/>
                    </a:cxn>
                    <a:cxn ang="0">
                      <a:pos x="248" y="82"/>
                    </a:cxn>
                    <a:cxn ang="0">
                      <a:pos x="268" y="90"/>
                    </a:cxn>
                    <a:cxn ang="0">
                      <a:pos x="280" y="104"/>
                    </a:cxn>
                    <a:cxn ang="0">
                      <a:pos x="254" y="106"/>
                    </a:cxn>
                    <a:cxn ang="0">
                      <a:pos x="268" y="116"/>
                    </a:cxn>
                    <a:cxn ang="0">
                      <a:pos x="262" y="128"/>
                    </a:cxn>
                    <a:cxn ang="0">
                      <a:pos x="216" y="128"/>
                    </a:cxn>
                    <a:cxn ang="0">
                      <a:pos x="202" y="122"/>
                    </a:cxn>
                    <a:cxn ang="0">
                      <a:pos x="184" y="122"/>
                    </a:cxn>
                    <a:cxn ang="0">
                      <a:pos x="152" y="134"/>
                    </a:cxn>
                    <a:cxn ang="0">
                      <a:pos x="84" y="130"/>
                    </a:cxn>
                    <a:cxn ang="0">
                      <a:pos x="40" y="118"/>
                    </a:cxn>
                    <a:cxn ang="0">
                      <a:pos x="30" y="92"/>
                    </a:cxn>
                    <a:cxn ang="0">
                      <a:pos x="80" y="88"/>
                    </a:cxn>
                    <a:cxn ang="0">
                      <a:pos x="110" y="90"/>
                    </a:cxn>
                  </a:cxnLst>
                  <a:rect l="0" t="0" r="r" b="b"/>
                  <a:pathLst>
                    <a:path w="284" h="136">
                      <a:moveTo>
                        <a:pt x="110" y="90"/>
                      </a:moveTo>
                      <a:lnTo>
                        <a:pt x="104" y="82"/>
                      </a:lnTo>
                      <a:lnTo>
                        <a:pt x="86" y="76"/>
                      </a:lnTo>
                      <a:lnTo>
                        <a:pt x="52" y="78"/>
                      </a:lnTo>
                      <a:lnTo>
                        <a:pt x="28" y="80"/>
                      </a:lnTo>
                      <a:lnTo>
                        <a:pt x="10" y="74"/>
                      </a:lnTo>
                      <a:lnTo>
                        <a:pt x="14" y="62"/>
                      </a:lnTo>
                      <a:lnTo>
                        <a:pt x="30" y="62"/>
                      </a:lnTo>
                      <a:lnTo>
                        <a:pt x="46" y="58"/>
                      </a:lnTo>
                      <a:lnTo>
                        <a:pt x="56" y="54"/>
                      </a:lnTo>
                      <a:lnTo>
                        <a:pt x="46" y="52"/>
                      </a:lnTo>
                      <a:lnTo>
                        <a:pt x="34" y="56"/>
                      </a:lnTo>
                      <a:lnTo>
                        <a:pt x="20" y="56"/>
                      </a:lnTo>
                      <a:lnTo>
                        <a:pt x="14" y="52"/>
                      </a:lnTo>
                      <a:lnTo>
                        <a:pt x="0" y="50"/>
                      </a:lnTo>
                      <a:lnTo>
                        <a:pt x="0" y="42"/>
                      </a:lnTo>
                      <a:lnTo>
                        <a:pt x="8" y="36"/>
                      </a:lnTo>
                      <a:lnTo>
                        <a:pt x="12" y="30"/>
                      </a:lnTo>
                      <a:lnTo>
                        <a:pt x="10" y="22"/>
                      </a:lnTo>
                      <a:lnTo>
                        <a:pt x="26" y="14"/>
                      </a:lnTo>
                      <a:lnTo>
                        <a:pt x="50" y="4"/>
                      </a:lnTo>
                      <a:lnTo>
                        <a:pt x="74" y="0"/>
                      </a:lnTo>
                      <a:lnTo>
                        <a:pt x="76" y="8"/>
                      </a:lnTo>
                      <a:lnTo>
                        <a:pt x="74" y="12"/>
                      </a:lnTo>
                      <a:lnTo>
                        <a:pt x="70" y="18"/>
                      </a:lnTo>
                      <a:lnTo>
                        <a:pt x="84" y="22"/>
                      </a:lnTo>
                      <a:lnTo>
                        <a:pt x="90" y="8"/>
                      </a:lnTo>
                      <a:lnTo>
                        <a:pt x="106" y="12"/>
                      </a:lnTo>
                      <a:lnTo>
                        <a:pt x="122" y="18"/>
                      </a:lnTo>
                      <a:lnTo>
                        <a:pt x="118" y="24"/>
                      </a:lnTo>
                      <a:lnTo>
                        <a:pt x="120" y="28"/>
                      </a:lnTo>
                      <a:lnTo>
                        <a:pt x="128" y="26"/>
                      </a:lnTo>
                      <a:lnTo>
                        <a:pt x="142" y="26"/>
                      </a:lnTo>
                      <a:lnTo>
                        <a:pt x="144" y="18"/>
                      </a:lnTo>
                      <a:lnTo>
                        <a:pt x="136" y="12"/>
                      </a:lnTo>
                      <a:lnTo>
                        <a:pt x="142" y="10"/>
                      </a:lnTo>
                      <a:lnTo>
                        <a:pt x="154" y="16"/>
                      </a:lnTo>
                      <a:lnTo>
                        <a:pt x="162" y="26"/>
                      </a:lnTo>
                      <a:lnTo>
                        <a:pt x="166" y="38"/>
                      </a:lnTo>
                      <a:lnTo>
                        <a:pt x="172" y="48"/>
                      </a:lnTo>
                      <a:lnTo>
                        <a:pt x="182" y="44"/>
                      </a:lnTo>
                      <a:lnTo>
                        <a:pt x="176" y="34"/>
                      </a:lnTo>
                      <a:lnTo>
                        <a:pt x="172" y="16"/>
                      </a:lnTo>
                      <a:lnTo>
                        <a:pt x="170" y="4"/>
                      </a:lnTo>
                      <a:lnTo>
                        <a:pt x="178" y="0"/>
                      </a:lnTo>
                      <a:lnTo>
                        <a:pt x="192" y="4"/>
                      </a:lnTo>
                      <a:lnTo>
                        <a:pt x="206" y="12"/>
                      </a:lnTo>
                      <a:lnTo>
                        <a:pt x="216" y="24"/>
                      </a:lnTo>
                      <a:lnTo>
                        <a:pt x="222" y="40"/>
                      </a:lnTo>
                      <a:lnTo>
                        <a:pt x="230" y="52"/>
                      </a:lnTo>
                      <a:lnTo>
                        <a:pt x="230" y="60"/>
                      </a:lnTo>
                      <a:lnTo>
                        <a:pt x="228" y="66"/>
                      </a:lnTo>
                      <a:lnTo>
                        <a:pt x="238" y="78"/>
                      </a:lnTo>
                      <a:lnTo>
                        <a:pt x="248" y="82"/>
                      </a:lnTo>
                      <a:lnTo>
                        <a:pt x="260" y="84"/>
                      </a:lnTo>
                      <a:lnTo>
                        <a:pt x="268" y="90"/>
                      </a:lnTo>
                      <a:lnTo>
                        <a:pt x="284" y="100"/>
                      </a:lnTo>
                      <a:lnTo>
                        <a:pt x="280" y="104"/>
                      </a:lnTo>
                      <a:lnTo>
                        <a:pt x="264" y="104"/>
                      </a:lnTo>
                      <a:lnTo>
                        <a:pt x="254" y="106"/>
                      </a:lnTo>
                      <a:lnTo>
                        <a:pt x="256" y="112"/>
                      </a:lnTo>
                      <a:lnTo>
                        <a:pt x="268" y="116"/>
                      </a:lnTo>
                      <a:lnTo>
                        <a:pt x="272" y="126"/>
                      </a:lnTo>
                      <a:lnTo>
                        <a:pt x="262" y="128"/>
                      </a:lnTo>
                      <a:lnTo>
                        <a:pt x="240" y="130"/>
                      </a:lnTo>
                      <a:lnTo>
                        <a:pt x="216" y="128"/>
                      </a:lnTo>
                      <a:lnTo>
                        <a:pt x="212" y="122"/>
                      </a:lnTo>
                      <a:lnTo>
                        <a:pt x="202" y="122"/>
                      </a:lnTo>
                      <a:lnTo>
                        <a:pt x="196" y="108"/>
                      </a:lnTo>
                      <a:lnTo>
                        <a:pt x="184" y="122"/>
                      </a:lnTo>
                      <a:lnTo>
                        <a:pt x="168" y="126"/>
                      </a:lnTo>
                      <a:lnTo>
                        <a:pt x="152" y="134"/>
                      </a:lnTo>
                      <a:lnTo>
                        <a:pt x="90" y="136"/>
                      </a:lnTo>
                      <a:lnTo>
                        <a:pt x="84" y="130"/>
                      </a:lnTo>
                      <a:lnTo>
                        <a:pt x="82" y="118"/>
                      </a:lnTo>
                      <a:lnTo>
                        <a:pt x="40" y="118"/>
                      </a:lnTo>
                      <a:lnTo>
                        <a:pt x="22" y="100"/>
                      </a:lnTo>
                      <a:lnTo>
                        <a:pt x="30" y="92"/>
                      </a:lnTo>
                      <a:lnTo>
                        <a:pt x="48" y="90"/>
                      </a:lnTo>
                      <a:lnTo>
                        <a:pt x="80" y="88"/>
                      </a:lnTo>
                      <a:lnTo>
                        <a:pt x="98" y="90"/>
                      </a:lnTo>
                      <a:lnTo>
                        <a:pt x="110" y="9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7" name="Freeform 8"/>
                <p:cNvSpPr>
                  <a:spLocks/>
                </p:cNvSpPr>
                <p:nvPr/>
              </p:nvSpPr>
              <p:spPr bwMode="gray">
                <a:xfrm>
                  <a:off x="836" y="1011"/>
                  <a:ext cx="190" cy="82"/>
                </a:xfrm>
                <a:custGeom>
                  <a:avLst/>
                  <a:gdLst/>
                  <a:ahLst/>
                  <a:cxnLst>
                    <a:cxn ang="0">
                      <a:pos x="98" y="56"/>
                    </a:cxn>
                    <a:cxn ang="0">
                      <a:pos x="80" y="56"/>
                    </a:cxn>
                    <a:cxn ang="0">
                      <a:pos x="58" y="56"/>
                    </a:cxn>
                    <a:cxn ang="0">
                      <a:pos x="62" y="48"/>
                    </a:cxn>
                    <a:cxn ang="0">
                      <a:pos x="52" y="50"/>
                    </a:cxn>
                    <a:cxn ang="0">
                      <a:pos x="48" y="58"/>
                    </a:cxn>
                    <a:cxn ang="0">
                      <a:pos x="30" y="62"/>
                    </a:cxn>
                    <a:cxn ang="0">
                      <a:pos x="20" y="58"/>
                    </a:cxn>
                    <a:cxn ang="0">
                      <a:pos x="2" y="56"/>
                    </a:cxn>
                    <a:cxn ang="0">
                      <a:pos x="0" y="48"/>
                    </a:cxn>
                    <a:cxn ang="0">
                      <a:pos x="18" y="46"/>
                    </a:cxn>
                    <a:cxn ang="0">
                      <a:pos x="4" y="42"/>
                    </a:cxn>
                    <a:cxn ang="0">
                      <a:pos x="10" y="36"/>
                    </a:cxn>
                    <a:cxn ang="0">
                      <a:pos x="34" y="34"/>
                    </a:cxn>
                    <a:cxn ang="0">
                      <a:pos x="16" y="30"/>
                    </a:cxn>
                    <a:cxn ang="0">
                      <a:pos x="18" y="24"/>
                    </a:cxn>
                    <a:cxn ang="0">
                      <a:pos x="26" y="20"/>
                    </a:cxn>
                    <a:cxn ang="0">
                      <a:pos x="34" y="16"/>
                    </a:cxn>
                    <a:cxn ang="0">
                      <a:pos x="50" y="14"/>
                    </a:cxn>
                    <a:cxn ang="0">
                      <a:pos x="58" y="22"/>
                    </a:cxn>
                    <a:cxn ang="0">
                      <a:pos x="66" y="20"/>
                    </a:cxn>
                    <a:cxn ang="0">
                      <a:pos x="74" y="20"/>
                    </a:cxn>
                    <a:cxn ang="0">
                      <a:pos x="88" y="28"/>
                    </a:cxn>
                    <a:cxn ang="0">
                      <a:pos x="98" y="36"/>
                    </a:cxn>
                    <a:cxn ang="0">
                      <a:pos x="98" y="40"/>
                    </a:cxn>
                    <a:cxn ang="0">
                      <a:pos x="98" y="42"/>
                    </a:cxn>
                    <a:cxn ang="0">
                      <a:pos x="100" y="44"/>
                    </a:cxn>
                    <a:cxn ang="0">
                      <a:pos x="136" y="44"/>
                    </a:cxn>
                    <a:cxn ang="0">
                      <a:pos x="136" y="38"/>
                    </a:cxn>
                    <a:cxn ang="0">
                      <a:pos x="118" y="34"/>
                    </a:cxn>
                    <a:cxn ang="0">
                      <a:pos x="130" y="28"/>
                    </a:cxn>
                    <a:cxn ang="0">
                      <a:pos x="128" y="24"/>
                    </a:cxn>
                    <a:cxn ang="0">
                      <a:pos x="116" y="20"/>
                    </a:cxn>
                    <a:cxn ang="0">
                      <a:pos x="122" y="10"/>
                    </a:cxn>
                    <a:cxn ang="0">
                      <a:pos x="130" y="0"/>
                    </a:cxn>
                    <a:cxn ang="0">
                      <a:pos x="140" y="2"/>
                    </a:cxn>
                    <a:cxn ang="0">
                      <a:pos x="142" y="8"/>
                    </a:cxn>
                    <a:cxn ang="0">
                      <a:pos x="148" y="16"/>
                    </a:cxn>
                    <a:cxn ang="0">
                      <a:pos x="146" y="22"/>
                    </a:cxn>
                    <a:cxn ang="0">
                      <a:pos x="148" y="30"/>
                    </a:cxn>
                    <a:cxn ang="0">
                      <a:pos x="162" y="34"/>
                    </a:cxn>
                    <a:cxn ang="0">
                      <a:pos x="168" y="34"/>
                    </a:cxn>
                    <a:cxn ang="0">
                      <a:pos x="172" y="28"/>
                    </a:cxn>
                    <a:cxn ang="0">
                      <a:pos x="184" y="28"/>
                    </a:cxn>
                    <a:cxn ang="0">
                      <a:pos x="190" y="34"/>
                    </a:cxn>
                    <a:cxn ang="0">
                      <a:pos x="190" y="48"/>
                    </a:cxn>
                    <a:cxn ang="0">
                      <a:pos x="182" y="58"/>
                    </a:cxn>
                    <a:cxn ang="0">
                      <a:pos x="168" y="64"/>
                    </a:cxn>
                    <a:cxn ang="0">
                      <a:pos x="148" y="58"/>
                    </a:cxn>
                    <a:cxn ang="0">
                      <a:pos x="134" y="64"/>
                    </a:cxn>
                    <a:cxn ang="0">
                      <a:pos x="114" y="66"/>
                    </a:cxn>
                    <a:cxn ang="0">
                      <a:pos x="96" y="76"/>
                    </a:cxn>
                    <a:cxn ang="0">
                      <a:pos x="74" y="82"/>
                    </a:cxn>
                    <a:cxn ang="0">
                      <a:pos x="58" y="78"/>
                    </a:cxn>
                    <a:cxn ang="0">
                      <a:pos x="50" y="70"/>
                    </a:cxn>
                    <a:cxn ang="0">
                      <a:pos x="62" y="64"/>
                    </a:cxn>
                    <a:cxn ang="0">
                      <a:pos x="80" y="64"/>
                    </a:cxn>
                    <a:cxn ang="0">
                      <a:pos x="96" y="62"/>
                    </a:cxn>
                    <a:cxn ang="0">
                      <a:pos x="98" y="56"/>
                    </a:cxn>
                  </a:cxnLst>
                  <a:rect l="0" t="0" r="r" b="b"/>
                  <a:pathLst>
                    <a:path w="190" h="82">
                      <a:moveTo>
                        <a:pt x="98" y="56"/>
                      </a:moveTo>
                      <a:lnTo>
                        <a:pt x="80" y="56"/>
                      </a:lnTo>
                      <a:lnTo>
                        <a:pt x="58" y="56"/>
                      </a:lnTo>
                      <a:lnTo>
                        <a:pt x="62" y="48"/>
                      </a:lnTo>
                      <a:lnTo>
                        <a:pt x="52" y="50"/>
                      </a:lnTo>
                      <a:lnTo>
                        <a:pt x="48" y="58"/>
                      </a:lnTo>
                      <a:lnTo>
                        <a:pt x="30" y="62"/>
                      </a:lnTo>
                      <a:lnTo>
                        <a:pt x="20" y="58"/>
                      </a:lnTo>
                      <a:lnTo>
                        <a:pt x="2" y="56"/>
                      </a:lnTo>
                      <a:lnTo>
                        <a:pt x="0" y="48"/>
                      </a:lnTo>
                      <a:lnTo>
                        <a:pt x="18" y="46"/>
                      </a:lnTo>
                      <a:lnTo>
                        <a:pt x="4" y="42"/>
                      </a:lnTo>
                      <a:lnTo>
                        <a:pt x="10" y="36"/>
                      </a:lnTo>
                      <a:lnTo>
                        <a:pt x="34" y="34"/>
                      </a:lnTo>
                      <a:lnTo>
                        <a:pt x="16" y="30"/>
                      </a:lnTo>
                      <a:lnTo>
                        <a:pt x="18" y="24"/>
                      </a:lnTo>
                      <a:lnTo>
                        <a:pt x="26" y="20"/>
                      </a:lnTo>
                      <a:lnTo>
                        <a:pt x="34" y="16"/>
                      </a:lnTo>
                      <a:lnTo>
                        <a:pt x="50" y="14"/>
                      </a:lnTo>
                      <a:lnTo>
                        <a:pt x="58" y="22"/>
                      </a:lnTo>
                      <a:lnTo>
                        <a:pt x="66" y="20"/>
                      </a:lnTo>
                      <a:lnTo>
                        <a:pt x="74" y="20"/>
                      </a:lnTo>
                      <a:lnTo>
                        <a:pt x="88" y="28"/>
                      </a:lnTo>
                      <a:lnTo>
                        <a:pt x="98" y="36"/>
                      </a:lnTo>
                      <a:lnTo>
                        <a:pt x="98" y="40"/>
                      </a:lnTo>
                      <a:lnTo>
                        <a:pt x="98" y="42"/>
                      </a:lnTo>
                      <a:lnTo>
                        <a:pt x="100" y="44"/>
                      </a:lnTo>
                      <a:lnTo>
                        <a:pt x="136" y="44"/>
                      </a:lnTo>
                      <a:lnTo>
                        <a:pt x="136" y="38"/>
                      </a:lnTo>
                      <a:lnTo>
                        <a:pt x="118" y="34"/>
                      </a:lnTo>
                      <a:lnTo>
                        <a:pt x="130" y="28"/>
                      </a:lnTo>
                      <a:lnTo>
                        <a:pt x="128" y="24"/>
                      </a:lnTo>
                      <a:lnTo>
                        <a:pt x="116" y="20"/>
                      </a:lnTo>
                      <a:lnTo>
                        <a:pt x="122" y="10"/>
                      </a:lnTo>
                      <a:lnTo>
                        <a:pt x="130" y="0"/>
                      </a:lnTo>
                      <a:lnTo>
                        <a:pt x="140" y="2"/>
                      </a:lnTo>
                      <a:lnTo>
                        <a:pt x="142" y="8"/>
                      </a:lnTo>
                      <a:lnTo>
                        <a:pt x="148" y="16"/>
                      </a:lnTo>
                      <a:lnTo>
                        <a:pt x="146" y="22"/>
                      </a:lnTo>
                      <a:lnTo>
                        <a:pt x="148" y="30"/>
                      </a:lnTo>
                      <a:lnTo>
                        <a:pt x="162" y="34"/>
                      </a:lnTo>
                      <a:lnTo>
                        <a:pt x="168" y="34"/>
                      </a:lnTo>
                      <a:lnTo>
                        <a:pt x="172" y="28"/>
                      </a:lnTo>
                      <a:lnTo>
                        <a:pt x="184" y="28"/>
                      </a:lnTo>
                      <a:lnTo>
                        <a:pt x="190" y="34"/>
                      </a:lnTo>
                      <a:lnTo>
                        <a:pt x="190" y="48"/>
                      </a:lnTo>
                      <a:lnTo>
                        <a:pt x="182" y="58"/>
                      </a:lnTo>
                      <a:lnTo>
                        <a:pt x="168" y="64"/>
                      </a:lnTo>
                      <a:lnTo>
                        <a:pt x="148" y="58"/>
                      </a:lnTo>
                      <a:lnTo>
                        <a:pt x="134" y="64"/>
                      </a:lnTo>
                      <a:lnTo>
                        <a:pt x="114" y="66"/>
                      </a:lnTo>
                      <a:lnTo>
                        <a:pt x="96" y="76"/>
                      </a:lnTo>
                      <a:lnTo>
                        <a:pt x="74" y="82"/>
                      </a:lnTo>
                      <a:lnTo>
                        <a:pt x="58" y="78"/>
                      </a:lnTo>
                      <a:lnTo>
                        <a:pt x="50" y="70"/>
                      </a:lnTo>
                      <a:lnTo>
                        <a:pt x="62" y="64"/>
                      </a:lnTo>
                      <a:lnTo>
                        <a:pt x="80" y="64"/>
                      </a:lnTo>
                      <a:lnTo>
                        <a:pt x="96" y="62"/>
                      </a:lnTo>
                      <a:lnTo>
                        <a:pt x="98" y="5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8" name="Freeform 9"/>
                <p:cNvSpPr>
                  <a:spLocks/>
                </p:cNvSpPr>
                <p:nvPr/>
              </p:nvSpPr>
              <p:spPr bwMode="gray">
                <a:xfrm>
                  <a:off x="1026" y="925"/>
                  <a:ext cx="106" cy="56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6" y="16"/>
                    </a:cxn>
                    <a:cxn ang="0">
                      <a:pos x="26" y="20"/>
                    </a:cxn>
                    <a:cxn ang="0">
                      <a:pos x="34" y="28"/>
                    </a:cxn>
                    <a:cxn ang="0">
                      <a:pos x="32" y="30"/>
                    </a:cxn>
                    <a:cxn ang="0">
                      <a:pos x="18" y="28"/>
                    </a:cxn>
                    <a:cxn ang="0">
                      <a:pos x="10" y="30"/>
                    </a:cxn>
                    <a:cxn ang="0">
                      <a:pos x="8" y="40"/>
                    </a:cxn>
                    <a:cxn ang="0">
                      <a:pos x="20" y="42"/>
                    </a:cxn>
                    <a:cxn ang="0">
                      <a:pos x="34" y="40"/>
                    </a:cxn>
                    <a:cxn ang="0">
                      <a:pos x="50" y="38"/>
                    </a:cxn>
                    <a:cxn ang="0">
                      <a:pos x="66" y="40"/>
                    </a:cxn>
                    <a:cxn ang="0">
                      <a:pos x="74" y="46"/>
                    </a:cxn>
                    <a:cxn ang="0">
                      <a:pos x="82" y="56"/>
                    </a:cxn>
                    <a:cxn ang="0">
                      <a:pos x="98" y="56"/>
                    </a:cxn>
                    <a:cxn ang="0">
                      <a:pos x="106" y="48"/>
                    </a:cxn>
                    <a:cxn ang="0">
                      <a:pos x="94" y="38"/>
                    </a:cxn>
                    <a:cxn ang="0">
                      <a:pos x="90" y="28"/>
                    </a:cxn>
                    <a:cxn ang="0">
                      <a:pos x="80" y="20"/>
                    </a:cxn>
                    <a:cxn ang="0">
                      <a:pos x="70" y="18"/>
                    </a:cxn>
                    <a:cxn ang="0">
                      <a:pos x="64" y="12"/>
                    </a:cxn>
                    <a:cxn ang="0">
                      <a:pos x="50" y="10"/>
                    </a:cxn>
                    <a:cxn ang="0">
                      <a:pos x="44" y="20"/>
                    </a:cxn>
                    <a:cxn ang="0">
                      <a:pos x="42" y="10"/>
                    </a:cxn>
                    <a:cxn ang="0">
                      <a:pos x="40" y="2"/>
                    </a:cxn>
                    <a:cxn ang="0">
                      <a:pos x="18" y="0"/>
                    </a:cxn>
                    <a:cxn ang="0">
                      <a:pos x="0" y="2"/>
                    </a:cxn>
                    <a:cxn ang="0">
                      <a:pos x="0" y="12"/>
                    </a:cxn>
                  </a:cxnLst>
                  <a:rect l="0" t="0" r="r" b="b"/>
                  <a:pathLst>
                    <a:path w="106" h="56">
                      <a:moveTo>
                        <a:pt x="0" y="12"/>
                      </a:moveTo>
                      <a:lnTo>
                        <a:pt x="16" y="16"/>
                      </a:lnTo>
                      <a:lnTo>
                        <a:pt x="26" y="20"/>
                      </a:lnTo>
                      <a:lnTo>
                        <a:pt x="34" y="28"/>
                      </a:lnTo>
                      <a:lnTo>
                        <a:pt x="32" y="30"/>
                      </a:lnTo>
                      <a:lnTo>
                        <a:pt x="18" y="28"/>
                      </a:lnTo>
                      <a:lnTo>
                        <a:pt x="10" y="30"/>
                      </a:lnTo>
                      <a:lnTo>
                        <a:pt x="8" y="40"/>
                      </a:lnTo>
                      <a:lnTo>
                        <a:pt x="20" y="42"/>
                      </a:lnTo>
                      <a:lnTo>
                        <a:pt x="34" y="40"/>
                      </a:lnTo>
                      <a:lnTo>
                        <a:pt x="50" y="38"/>
                      </a:lnTo>
                      <a:lnTo>
                        <a:pt x="66" y="40"/>
                      </a:lnTo>
                      <a:lnTo>
                        <a:pt x="74" y="46"/>
                      </a:lnTo>
                      <a:lnTo>
                        <a:pt x="82" y="56"/>
                      </a:lnTo>
                      <a:lnTo>
                        <a:pt x="98" y="56"/>
                      </a:lnTo>
                      <a:lnTo>
                        <a:pt x="106" y="48"/>
                      </a:lnTo>
                      <a:lnTo>
                        <a:pt x="94" y="38"/>
                      </a:lnTo>
                      <a:lnTo>
                        <a:pt x="90" y="28"/>
                      </a:lnTo>
                      <a:lnTo>
                        <a:pt x="80" y="20"/>
                      </a:lnTo>
                      <a:lnTo>
                        <a:pt x="70" y="18"/>
                      </a:lnTo>
                      <a:lnTo>
                        <a:pt x="64" y="12"/>
                      </a:lnTo>
                      <a:lnTo>
                        <a:pt x="50" y="10"/>
                      </a:lnTo>
                      <a:lnTo>
                        <a:pt x="44" y="20"/>
                      </a:lnTo>
                      <a:lnTo>
                        <a:pt x="42" y="10"/>
                      </a:lnTo>
                      <a:lnTo>
                        <a:pt x="40" y="2"/>
                      </a:lnTo>
                      <a:lnTo>
                        <a:pt x="18" y="0"/>
                      </a:lnTo>
                      <a:lnTo>
                        <a:pt x="0" y="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9" name="Freeform 10"/>
                <p:cNvSpPr>
                  <a:spLocks/>
                </p:cNvSpPr>
                <p:nvPr/>
              </p:nvSpPr>
              <p:spPr bwMode="gray">
                <a:xfrm>
                  <a:off x="1042" y="1017"/>
                  <a:ext cx="112" cy="56"/>
                </a:xfrm>
                <a:custGeom>
                  <a:avLst/>
                  <a:gdLst/>
                  <a:ahLst/>
                  <a:cxnLst>
                    <a:cxn ang="0">
                      <a:pos x="104" y="52"/>
                    </a:cxn>
                    <a:cxn ang="0">
                      <a:pos x="92" y="54"/>
                    </a:cxn>
                    <a:cxn ang="0">
                      <a:pos x="70" y="56"/>
                    </a:cxn>
                    <a:cxn ang="0">
                      <a:pos x="66" y="44"/>
                    </a:cxn>
                    <a:cxn ang="0">
                      <a:pos x="74" y="36"/>
                    </a:cxn>
                    <a:cxn ang="0">
                      <a:pos x="68" y="36"/>
                    </a:cxn>
                    <a:cxn ang="0">
                      <a:pos x="58" y="34"/>
                    </a:cxn>
                    <a:cxn ang="0">
                      <a:pos x="48" y="34"/>
                    </a:cxn>
                    <a:cxn ang="0">
                      <a:pos x="36" y="38"/>
                    </a:cxn>
                    <a:cxn ang="0">
                      <a:pos x="26" y="34"/>
                    </a:cxn>
                    <a:cxn ang="0">
                      <a:pos x="8" y="20"/>
                    </a:cxn>
                    <a:cxn ang="0">
                      <a:pos x="0" y="4"/>
                    </a:cxn>
                    <a:cxn ang="0">
                      <a:pos x="8" y="0"/>
                    </a:cxn>
                    <a:cxn ang="0">
                      <a:pos x="18" y="6"/>
                    </a:cxn>
                    <a:cxn ang="0">
                      <a:pos x="26" y="14"/>
                    </a:cxn>
                    <a:cxn ang="0">
                      <a:pos x="40" y="26"/>
                    </a:cxn>
                    <a:cxn ang="0">
                      <a:pos x="48" y="24"/>
                    </a:cxn>
                    <a:cxn ang="0">
                      <a:pos x="40" y="16"/>
                    </a:cxn>
                    <a:cxn ang="0">
                      <a:pos x="40" y="10"/>
                    </a:cxn>
                    <a:cxn ang="0">
                      <a:pos x="48" y="8"/>
                    </a:cxn>
                    <a:cxn ang="0">
                      <a:pos x="58" y="16"/>
                    </a:cxn>
                    <a:cxn ang="0">
                      <a:pos x="70" y="26"/>
                    </a:cxn>
                    <a:cxn ang="0">
                      <a:pos x="74" y="20"/>
                    </a:cxn>
                    <a:cxn ang="0">
                      <a:pos x="68" y="12"/>
                    </a:cxn>
                    <a:cxn ang="0">
                      <a:pos x="62" y="4"/>
                    </a:cxn>
                    <a:cxn ang="0">
                      <a:pos x="64" y="0"/>
                    </a:cxn>
                    <a:cxn ang="0">
                      <a:pos x="78" y="2"/>
                    </a:cxn>
                    <a:cxn ang="0">
                      <a:pos x="84" y="8"/>
                    </a:cxn>
                    <a:cxn ang="0">
                      <a:pos x="92" y="4"/>
                    </a:cxn>
                    <a:cxn ang="0">
                      <a:pos x="104" y="4"/>
                    </a:cxn>
                    <a:cxn ang="0">
                      <a:pos x="108" y="10"/>
                    </a:cxn>
                    <a:cxn ang="0">
                      <a:pos x="110" y="28"/>
                    </a:cxn>
                    <a:cxn ang="0">
                      <a:pos x="112" y="36"/>
                    </a:cxn>
                    <a:cxn ang="0">
                      <a:pos x="104" y="40"/>
                    </a:cxn>
                    <a:cxn ang="0">
                      <a:pos x="104" y="52"/>
                    </a:cxn>
                  </a:cxnLst>
                  <a:rect l="0" t="0" r="r" b="b"/>
                  <a:pathLst>
                    <a:path w="112" h="56">
                      <a:moveTo>
                        <a:pt x="104" y="52"/>
                      </a:moveTo>
                      <a:lnTo>
                        <a:pt x="92" y="54"/>
                      </a:lnTo>
                      <a:lnTo>
                        <a:pt x="70" y="56"/>
                      </a:lnTo>
                      <a:lnTo>
                        <a:pt x="66" y="44"/>
                      </a:lnTo>
                      <a:lnTo>
                        <a:pt x="74" y="36"/>
                      </a:lnTo>
                      <a:lnTo>
                        <a:pt x="68" y="36"/>
                      </a:lnTo>
                      <a:lnTo>
                        <a:pt x="58" y="34"/>
                      </a:lnTo>
                      <a:lnTo>
                        <a:pt x="48" y="34"/>
                      </a:lnTo>
                      <a:lnTo>
                        <a:pt x="36" y="38"/>
                      </a:lnTo>
                      <a:lnTo>
                        <a:pt x="26" y="34"/>
                      </a:lnTo>
                      <a:lnTo>
                        <a:pt x="8" y="20"/>
                      </a:lnTo>
                      <a:lnTo>
                        <a:pt x="0" y="4"/>
                      </a:lnTo>
                      <a:lnTo>
                        <a:pt x="8" y="0"/>
                      </a:lnTo>
                      <a:lnTo>
                        <a:pt x="18" y="6"/>
                      </a:lnTo>
                      <a:lnTo>
                        <a:pt x="26" y="14"/>
                      </a:lnTo>
                      <a:lnTo>
                        <a:pt x="40" y="26"/>
                      </a:lnTo>
                      <a:lnTo>
                        <a:pt x="48" y="24"/>
                      </a:lnTo>
                      <a:lnTo>
                        <a:pt x="40" y="16"/>
                      </a:lnTo>
                      <a:lnTo>
                        <a:pt x="40" y="10"/>
                      </a:lnTo>
                      <a:lnTo>
                        <a:pt x="48" y="8"/>
                      </a:lnTo>
                      <a:lnTo>
                        <a:pt x="58" y="16"/>
                      </a:lnTo>
                      <a:lnTo>
                        <a:pt x="70" y="26"/>
                      </a:lnTo>
                      <a:lnTo>
                        <a:pt x="74" y="20"/>
                      </a:lnTo>
                      <a:lnTo>
                        <a:pt x="68" y="12"/>
                      </a:lnTo>
                      <a:lnTo>
                        <a:pt x="62" y="4"/>
                      </a:lnTo>
                      <a:lnTo>
                        <a:pt x="64" y="0"/>
                      </a:lnTo>
                      <a:lnTo>
                        <a:pt x="78" y="2"/>
                      </a:lnTo>
                      <a:lnTo>
                        <a:pt x="84" y="8"/>
                      </a:lnTo>
                      <a:lnTo>
                        <a:pt x="92" y="4"/>
                      </a:lnTo>
                      <a:lnTo>
                        <a:pt x="104" y="4"/>
                      </a:lnTo>
                      <a:lnTo>
                        <a:pt x="108" y="10"/>
                      </a:lnTo>
                      <a:lnTo>
                        <a:pt x="110" y="28"/>
                      </a:lnTo>
                      <a:lnTo>
                        <a:pt x="112" y="36"/>
                      </a:lnTo>
                      <a:lnTo>
                        <a:pt x="104" y="40"/>
                      </a:lnTo>
                      <a:lnTo>
                        <a:pt x="104" y="5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0" name="Freeform 11"/>
                <p:cNvSpPr>
                  <a:spLocks/>
                </p:cNvSpPr>
                <p:nvPr/>
              </p:nvSpPr>
              <p:spPr bwMode="gray">
                <a:xfrm>
                  <a:off x="1168" y="1003"/>
                  <a:ext cx="270" cy="84"/>
                </a:xfrm>
                <a:custGeom>
                  <a:avLst/>
                  <a:gdLst/>
                  <a:ahLst/>
                  <a:cxnLst>
                    <a:cxn ang="0">
                      <a:pos x="48" y="26"/>
                    </a:cxn>
                    <a:cxn ang="0">
                      <a:pos x="34" y="28"/>
                    </a:cxn>
                    <a:cxn ang="0">
                      <a:pos x="20" y="26"/>
                    </a:cxn>
                    <a:cxn ang="0">
                      <a:pos x="6" y="20"/>
                    </a:cxn>
                    <a:cxn ang="0">
                      <a:pos x="0" y="14"/>
                    </a:cxn>
                    <a:cxn ang="0">
                      <a:pos x="2" y="4"/>
                    </a:cxn>
                    <a:cxn ang="0">
                      <a:pos x="14" y="0"/>
                    </a:cxn>
                    <a:cxn ang="0">
                      <a:pos x="32" y="6"/>
                    </a:cxn>
                    <a:cxn ang="0">
                      <a:pos x="48" y="10"/>
                    </a:cxn>
                    <a:cxn ang="0">
                      <a:pos x="54" y="18"/>
                    </a:cxn>
                    <a:cxn ang="0">
                      <a:pos x="70" y="18"/>
                    </a:cxn>
                    <a:cxn ang="0">
                      <a:pos x="88" y="14"/>
                    </a:cxn>
                    <a:cxn ang="0">
                      <a:pos x="96" y="24"/>
                    </a:cxn>
                    <a:cxn ang="0">
                      <a:pos x="96" y="34"/>
                    </a:cxn>
                    <a:cxn ang="0">
                      <a:pos x="100" y="40"/>
                    </a:cxn>
                    <a:cxn ang="0">
                      <a:pos x="120" y="52"/>
                    </a:cxn>
                    <a:cxn ang="0">
                      <a:pos x="150" y="52"/>
                    </a:cxn>
                    <a:cxn ang="0">
                      <a:pos x="172" y="54"/>
                    </a:cxn>
                    <a:cxn ang="0">
                      <a:pos x="198" y="44"/>
                    </a:cxn>
                    <a:cxn ang="0">
                      <a:pos x="236" y="46"/>
                    </a:cxn>
                    <a:cxn ang="0">
                      <a:pos x="256" y="50"/>
                    </a:cxn>
                    <a:cxn ang="0">
                      <a:pos x="270" y="56"/>
                    </a:cxn>
                    <a:cxn ang="0">
                      <a:pos x="268" y="66"/>
                    </a:cxn>
                    <a:cxn ang="0">
                      <a:pos x="262" y="70"/>
                    </a:cxn>
                    <a:cxn ang="0">
                      <a:pos x="260" y="82"/>
                    </a:cxn>
                    <a:cxn ang="0">
                      <a:pos x="222" y="84"/>
                    </a:cxn>
                    <a:cxn ang="0">
                      <a:pos x="212" y="76"/>
                    </a:cxn>
                    <a:cxn ang="0">
                      <a:pos x="206" y="84"/>
                    </a:cxn>
                    <a:cxn ang="0">
                      <a:pos x="132" y="84"/>
                    </a:cxn>
                    <a:cxn ang="0">
                      <a:pos x="130" y="74"/>
                    </a:cxn>
                    <a:cxn ang="0">
                      <a:pos x="126" y="72"/>
                    </a:cxn>
                    <a:cxn ang="0">
                      <a:pos x="120" y="78"/>
                    </a:cxn>
                    <a:cxn ang="0">
                      <a:pos x="116" y="84"/>
                    </a:cxn>
                    <a:cxn ang="0">
                      <a:pos x="92" y="80"/>
                    </a:cxn>
                    <a:cxn ang="0">
                      <a:pos x="88" y="74"/>
                    </a:cxn>
                    <a:cxn ang="0">
                      <a:pos x="84" y="78"/>
                    </a:cxn>
                    <a:cxn ang="0">
                      <a:pos x="78" y="78"/>
                    </a:cxn>
                    <a:cxn ang="0">
                      <a:pos x="72" y="70"/>
                    </a:cxn>
                    <a:cxn ang="0">
                      <a:pos x="68" y="58"/>
                    </a:cxn>
                    <a:cxn ang="0">
                      <a:pos x="68" y="54"/>
                    </a:cxn>
                    <a:cxn ang="0">
                      <a:pos x="72" y="48"/>
                    </a:cxn>
                    <a:cxn ang="0">
                      <a:pos x="64" y="38"/>
                    </a:cxn>
                    <a:cxn ang="0">
                      <a:pos x="58" y="28"/>
                    </a:cxn>
                    <a:cxn ang="0">
                      <a:pos x="48" y="26"/>
                    </a:cxn>
                  </a:cxnLst>
                  <a:rect l="0" t="0" r="r" b="b"/>
                  <a:pathLst>
                    <a:path w="270" h="84">
                      <a:moveTo>
                        <a:pt x="48" y="26"/>
                      </a:moveTo>
                      <a:lnTo>
                        <a:pt x="34" y="28"/>
                      </a:lnTo>
                      <a:lnTo>
                        <a:pt x="20" y="26"/>
                      </a:lnTo>
                      <a:lnTo>
                        <a:pt x="6" y="20"/>
                      </a:lnTo>
                      <a:lnTo>
                        <a:pt x="0" y="14"/>
                      </a:lnTo>
                      <a:lnTo>
                        <a:pt x="2" y="4"/>
                      </a:lnTo>
                      <a:lnTo>
                        <a:pt x="14" y="0"/>
                      </a:lnTo>
                      <a:lnTo>
                        <a:pt x="32" y="6"/>
                      </a:lnTo>
                      <a:lnTo>
                        <a:pt x="48" y="10"/>
                      </a:lnTo>
                      <a:lnTo>
                        <a:pt x="54" y="18"/>
                      </a:lnTo>
                      <a:lnTo>
                        <a:pt x="70" y="18"/>
                      </a:lnTo>
                      <a:lnTo>
                        <a:pt x="88" y="14"/>
                      </a:lnTo>
                      <a:lnTo>
                        <a:pt x="96" y="24"/>
                      </a:lnTo>
                      <a:lnTo>
                        <a:pt x="96" y="34"/>
                      </a:lnTo>
                      <a:lnTo>
                        <a:pt x="100" y="40"/>
                      </a:lnTo>
                      <a:lnTo>
                        <a:pt x="120" y="52"/>
                      </a:lnTo>
                      <a:lnTo>
                        <a:pt x="150" y="52"/>
                      </a:lnTo>
                      <a:lnTo>
                        <a:pt x="172" y="54"/>
                      </a:lnTo>
                      <a:lnTo>
                        <a:pt x="198" y="44"/>
                      </a:lnTo>
                      <a:lnTo>
                        <a:pt x="236" y="46"/>
                      </a:lnTo>
                      <a:lnTo>
                        <a:pt x="256" y="50"/>
                      </a:lnTo>
                      <a:lnTo>
                        <a:pt x="270" y="56"/>
                      </a:lnTo>
                      <a:lnTo>
                        <a:pt x="268" y="66"/>
                      </a:lnTo>
                      <a:lnTo>
                        <a:pt x="262" y="70"/>
                      </a:lnTo>
                      <a:lnTo>
                        <a:pt x="260" y="82"/>
                      </a:lnTo>
                      <a:lnTo>
                        <a:pt x="222" y="84"/>
                      </a:lnTo>
                      <a:lnTo>
                        <a:pt x="212" y="76"/>
                      </a:lnTo>
                      <a:lnTo>
                        <a:pt x="206" y="84"/>
                      </a:lnTo>
                      <a:lnTo>
                        <a:pt x="132" y="84"/>
                      </a:lnTo>
                      <a:lnTo>
                        <a:pt x="130" y="74"/>
                      </a:lnTo>
                      <a:lnTo>
                        <a:pt x="126" y="72"/>
                      </a:lnTo>
                      <a:lnTo>
                        <a:pt x="120" y="78"/>
                      </a:lnTo>
                      <a:lnTo>
                        <a:pt x="116" y="84"/>
                      </a:lnTo>
                      <a:lnTo>
                        <a:pt x="92" y="80"/>
                      </a:lnTo>
                      <a:lnTo>
                        <a:pt x="88" y="74"/>
                      </a:lnTo>
                      <a:lnTo>
                        <a:pt x="84" y="78"/>
                      </a:lnTo>
                      <a:lnTo>
                        <a:pt x="78" y="78"/>
                      </a:lnTo>
                      <a:lnTo>
                        <a:pt x="72" y="70"/>
                      </a:lnTo>
                      <a:lnTo>
                        <a:pt x="68" y="58"/>
                      </a:lnTo>
                      <a:lnTo>
                        <a:pt x="68" y="54"/>
                      </a:lnTo>
                      <a:lnTo>
                        <a:pt x="72" y="48"/>
                      </a:lnTo>
                      <a:lnTo>
                        <a:pt x="64" y="38"/>
                      </a:lnTo>
                      <a:lnTo>
                        <a:pt x="58" y="28"/>
                      </a:lnTo>
                      <a:lnTo>
                        <a:pt x="48" y="2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1" name="Freeform 12"/>
                <p:cNvSpPr>
                  <a:spLocks/>
                </p:cNvSpPr>
                <p:nvPr/>
              </p:nvSpPr>
              <p:spPr bwMode="gray">
                <a:xfrm>
                  <a:off x="1182" y="1101"/>
                  <a:ext cx="90" cy="64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0" y="14"/>
                    </a:cxn>
                    <a:cxn ang="0">
                      <a:pos x="4" y="36"/>
                    </a:cxn>
                    <a:cxn ang="0">
                      <a:pos x="8" y="50"/>
                    </a:cxn>
                    <a:cxn ang="0">
                      <a:pos x="12" y="62"/>
                    </a:cxn>
                    <a:cxn ang="0">
                      <a:pos x="24" y="64"/>
                    </a:cxn>
                    <a:cxn ang="0">
                      <a:pos x="34" y="52"/>
                    </a:cxn>
                    <a:cxn ang="0">
                      <a:pos x="30" y="42"/>
                    </a:cxn>
                    <a:cxn ang="0">
                      <a:pos x="42" y="40"/>
                    </a:cxn>
                    <a:cxn ang="0">
                      <a:pos x="60" y="40"/>
                    </a:cxn>
                    <a:cxn ang="0">
                      <a:pos x="78" y="18"/>
                    </a:cxn>
                    <a:cxn ang="0">
                      <a:pos x="90" y="2"/>
                    </a:cxn>
                    <a:cxn ang="0">
                      <a:pos x="60" y="2"/>
                    </a:cxn>
                    <a:cxn ang="0">
                      <a:pos x="42" y="0"/>
                    </a:cxn>
                    <a:cxn ang="0">
                      <a:pos x="20" y="0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90" h="64">
                      <a:moveTo>
                        <a:pt x="8" y="2"/>
                      </a:moveTo>
                      <a:lnTo>
                        <a:pt x="0" y="14"/>
                      </a:lnTo>
                      <a:lnTo>
                        <a:pt x="4" y="36"/>
                      </a:lnTo>
                      <a:lnTo>
                        <a:pt x="8" y="50"/>
                      </a:lnTo>
                      <a:lnTo>
                        <a:pt x="12" y="62"/>
                      </a:lnTo>
                      <a:lnTo>
                        <a:pt x="24" y="64"/>
                      </a:lnTo>
                      <a:lnTo>
                        <a:pt x="34" y="52"/>
                      </a:lnTo>
                      <a:lnTo>
                        <a:pt x="30" y="42"/>
                      </a:lnTo>
                      <a:lnTo>
                        <a:pt x="42" y="40"/>
                      </a:lnTo>
                      <a:lnTo>
                        <a:pt x="60" y="40"/>
                      </a:lnTo>
                      <a:lnTo>
                        <a:pt x="78" y="18"/>
                      </a:lnTo>
                      <a:lnTo>
                        <a:pt x="90" y="2"/>
                      </a:lnTo>
                      <a:lnTo>
                        <a:pt x="60" y="2"/>
                      </a:lnTo>
                      <a:lnTo>
                        <a:pt x="42" y="0"/>
                      </a:lnTo>
                      <a:lnTo>
                        <a:pt x="20" y="0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" name="Freeform 13"/>
                <p:cNvSpPr>
                  <a:spLocks/>
                </p:cNvSpPr>
                <p:nvPr/>
              </p:nvSpPr>
              <p:spPr bwMode="gray">
                <a:xfrm>
                  <a:off x="1242" y="783"/>
                  <a:ext cx="490" cy="252"/>
                </a:xfrm>
                <a:custGeom>
                  <a:avLst/>
                  <a:gdLst/>
                  <a:ahLst/>
                  <a:cxnLst>
                    <a:cxn ang="0">
                      <a:pos x="370" y="94"/>
                    </a:cxn>
                    <a:cxn ang="0">
                      <a:pos x="324" y="130"/>
                    </a:cxn>
                    <a:cxn ang="0">
                      <a:pos x="280" y="126"/>
                    </a:cxn>
                    <a:cxn ang="0">
                      <a:pos x="296" y="138"/>
                    </a:cxn>
                    <a:cxn ang="0">
                      <a:pos x="264" y="140"/>
                    </a:cxn>
                    <a:cxn ang="0">
                      <a:pos x="254" y="148"/>
                    </a:cxn>
                    <a:cxn ang="0">
                      <a:pos x="254" y="154"/>
                    </a:cxn>
                    <a:cxn ang="0">
                      <a:pos x="268" y="170"/>
                    </a:cxn>
                    <a:cxn ang="0">
                      <a:pos x="260" y="184"/>
                    </a:cxn>
                    <a:cxn ang="0">
                      <a:pos x="220" y="206"/>
                    </a:cxn>
                    <a:cxn ang="0">
                      <a:pos x="164" y="216"/>
                    </a:cxn>
                    <a:cxn ang="0">
                      <a:pos x="206" y="232"/>
                    </a:cxn>
                    <a:cxn ang="0">
                      <a:pos x="224" y="236"/>
                    </a:cxn>
                    <a:cxn ang="0">
                      <a:pos x="172" y="252"/>
                    </a:cxn>
                    <a:cxn ang="0">
                      <a:pos x="138" y="238"/>
                    </a:cxn>
                    <a:cxn ang="0">
                      <a:pos x="88" y="244"/>
                    </a:cxn>
                    <a:cxn ang="0">
                      <a:pos x="62" y="244"/>
                    </a:cxn>
                    <a:cxn ang="0">
                      <a:pos x="42" y="224"/>
                    </a:cxn>
                    <a:cxn ang="0">
                      <a:pos x="80" y="212"/>
                    </a:cxn>
                    <a:cxn ang="0">
                      <a:pos x="88" y="196"/>
                    </a:cxn>
                    <a:cxn ang="0">
                      <a:pos x="132" y="212"/>
                    </a:cxn>
                    <a:cxn ang="0">
                      <a:pos x="140" y="194"/>
                    </a:cxn>
                    <a:cxn ang="0">
                      <a:pos x="108" y="194"/>
                    </a:cxn>
                    <a:cxn ang="0">
                      <a:pos x="106" y="180"/>
                    </a:cxn>
                    <a:cxn ang="0">
                      <a:pos x="68" y="176"/>
                    </a:cxn>
                    <a:cxn ang="0">
                      <a:pos x="114" y="160"/>
                    </a:cxn>
                    <a:cxn ang="0">
                      <a:pos x="160" y="158"/>
                    </a:cxn>
                    <a:cxn ang="0">
                      <a:pos x="114" y="138"/>
                    </a:cxn>
                    <a:cxn ang="0">
                      <a:pos x="86" y="114"/>
                    </a:cxn>
                    <a:cxn ang="0">
                      <a:pos x="144" y="120"/>
                    </a:cxn>
                    <a:cxn ang="0">
                      <a:pos x="166" y="126"/>
                    </a:cxn>
                    <a:cxn ang="0">
                      <a:pos x="168" y="104"/>
                    </a:cxn>
                    <a:cxn ang="0">
                      <a:pos x="208" y="86"/>
                    </a:cxn>
                    <a:cxn ang="0">
                      <a:pos x="226" y="68"/>
                    </a:cxn>
                    <a:cxn ang="0">
                      <a:pos x="162" y="96"/>
                    </a:cxn>
                    <a:cxn ang="0">
                      <a:pos x="128" y="100"/>
                    </a:cxn>
                    <a:cxn ang="0">
                      <a:pos x="98" y="82"/>
                    </a:cxn>
                    <a:cxn ang="0">
                      <a:pos x="62" y="78"/>
                    </a:cxn>
                    <a:cxn ang="0">
                      <a:pos x="48" y="66"/>
                    </a:cxn>
                    <a:cxn ang="0">
                      <a:pos x="32" y="66"/>
                    </a:cxn>
                    <a:cxn ang="0">
                      <a:pos x="20" y="56"/>
                    </a:cxn>
                    <a:cxn ang="0">
                      <a:pos x="36" y="50"/>
                    </a:cxn>
                    <a:cxn ang="0">
                      <a:pos x="80" y="46"/>
                    </a:cxn>
                    <a:cxn ang="0">
                      <a:pos x="102" y="28"/>
                    </a:cxn>
                    <a:cxn ang="0">
                      <a:pos x="168" y="40"/>
                    </a:cxn>
                    <a:cxn ang="0">
                      <a:pos x="164" y="18"/>
                    </a:cxn>
                    <a:cxn ang="0">
                      <a:pos x="216" y="10"/>
                    </a:cxn>
                    <a:cxn ang="0">
                      <a:pos x="254" y="22"/>
                    </a:cxn>
                    <a:cxn ang="0">
                      <a:pos x="278" y="4"/>
                    </a:cxn>
                    <a:cxn ang="0">
                      <a:pos x="298" y="2"/>
                    </a:cxn>
                    <a:cxn ang="0">
                      <a:pos x="350" y="2"/>
                    </a:cxn>
                    <a:cxn ang="0">
                      <a:pos x="388" y="16"/>
                    </a:cxn>
                    <a:cxn ang="0">
                      <a:pos x="452" y="14"/>
                    </a:cxn>
                    <a:cxn ang="0">
                      <a:pos x="482" y="40"/>
                    </a:cxn>
                    <a:cxn ang="0">
                      <a:pos x="376" y="62"/>
                    </a:cxn>
                    <a:cxn ang="0">
                      <a:pos x="398" y="70"/>
                    </a:cxn>
                  </a:cxnLst>
                  <a:rect l="0" t="0" r="r" b="b"/>
                  <a:pathLst>
                    <a:path w="490" h="252">
                      <a:moveTo>
                        <a:pt x="434" y="68"/>
                      </a:moveTo>
                      <a:lnTo>
                        <a:pt x="412" y="76"/>
                      </a:lnTo>
                      <a:lnTo>
                        <a:pt x="396" y="86"/>
                      </a:lnTo>
                      <a:lnTo>
                        <a:pt x="370" y="94"/>
                      </a:lnTo>
                      <a:lnTo>
                        <a:pt x="352" y="108"/>
                      </a:lnTo>
                      <a:lnTo>
                        <a:pt x="340" y="108"/>
                      </a:lnTo>
                      <a:lnTo>
                        <a:pt x="336" y="120"/>
                      </a:lnTo>
                      <a:lnTo>
                        <a:pt x="324" y="130"/>
                      </a:lnTo>
                      <a:lnTo>
                        <a:pt x="308" y="134"/>
                      </a:lnTo>
                      <a:lnTo>
                        <a:pt x="300" y="128"/>
                      </a:lnTo>
                      <a:lnTo>
                        <a:pt x="286" y="124"/>
                      </a:lnTo>
                      <a:lnTo>
                        <a:pt x="280" y="126"/>
                      </a:lnTo>
                      <a:lnTo>
                        <a:pt x="288" y="130"/>
                      </a:lnTo>
                      <a:lnTo>
                        <a:pt x="296" y="132"/>
                      </a:lnTo>
                      <a:lnTo>
                        <a:pt x="296" y="136"/>
                      </a:lnTo>
                      <a:lnTo>
                        <a:pt x="296" y="138"/>
                      </a:lnTo>
                      <a:lnTo>
                        <a:pt x="294" y="138"/>
                      </a:lnTo>
                      <a:lnTo>
                        <a:pt x="286" y="138"/>
                      </a:lnTo>
                      <a:lnTo>
                        <a:pt x="276" y="142"/>
                      </a:lnTo>
                      <a:lnTo>
                        <a:pt x="264" y="140"/>
                      </a:lnTo>
                      <a:lnTo>
                        <a:pt x="246" y="138"/>
                      </a:lnTo>
                      <a:lnTo>
                        <a:pt x="234" y="142"/>
                      </a:lnTo>
                      <a:lnTo>
                        <a:pt x="240" y="148"/>
                      </a:lnTo>
                      <a:lnTo>
                        <a:pt x="254" y="148"/>
                      </a:lnTo>
                      <a:lnTo>
                        <a:pt x="272" y="148"/>
                      </a:lnTo>
                      <a:lnTo>
                        <a:pt x="276" y="154"/>
                      </a:lnTo>
                      <a:lnTo>
                        <a:pt x="268" y="154"/>
                      </a:lnTo>
                      <a:lnTo>
                        <a:pt x="254" y="154"/>
                      </a:lnTo>
                      <a:lnTo>
                        <a:pt x="256" y="160"/>
                      </a:lnTo>
                      <a:lnTo>
                        <a:pt x="272" y="162"/>
                      </a:lnTo>
                      <a:lnTo>
                        <a:pt x="272" y="168"/>
                      </a:lnTo>
                      <a:lnTo>
                        <a:pt x="268" y="170"/>
                      </a:lnTo>
                      <a:lnTo>
                        <a:pt x="250" y="168"/>
                      </a:lnTo>
                      <a:lnTo>
                        <a:pt x="254" y="174"/>
                      </a:lnTo>
                      <a:lnTo>
                        <a:pt x="266" y="180"/>
                      </a:lnTo>
                      <a:lnTo>
                        <a:pt x="260" y="184"/>
                      </a:lnTo>
                      <a:lnTo>
                        <a:pt x="258" y="188"/>
                      </a:lnTo>
                      <a:lnTo>
                        <a:pt x="254" y="192"/>
                      </a:lnTo>
                      <a:lnTo>
                        <a:pt x="224" y="194"/>
                      </a:lnTo>
                      <a:lnTo>
                        <a:pt x="220" y="206"/>
                      </a:lnTo>
                      <a:lnTo>
                        <a:pt x="210" y="212"/>
                      </a:lnTo>
                      <a:lnTo>
                        <a:pt x="186" y="212"/>
                      </a:lnTo>
                      <a:lnTo>
                        <a:pt x="166" y="208"/>
                      </a:lnTo>
                      <a:lnTo>
                        <a:pt x="164" y="216"/>
                      </a:lnTo>
                      <a:lnTo>
                        <a:pt x="180" y="220"/>
                      </a:lnTo>
                      <a:lnTo>
                        <a:pt x="202" y="220"/>
                      </a:lnTo>
                      <a:lnTo>
                        <a:pt x="204" y="226"/>
                      </a:lnTo>
                      <a:lnTo>
                        <a:pt x="206" y="232"/>
                      </a:lnTo>
                      <a:lnTo>
                        <a:pt x="214" y="226"/>
                      </a:lnTo>
                      <a:lnTo>
                        <a:pt x="218" y="222"/>
                      </a:lnTo>
                      <a:lnTo>
                        <a:pt x="222" y="226"/>
                      </a:lnTo>
                      <a:lnTo>
                        <a:pt x="224" y="236"/>
                      </a:lnTo>
                      <a:lnTo>
                        <a:pt x="218" y="240"/>
                      </a:lnTo>
                      <a:lnTo>
                        <a:pt x="204" y="244"/>
                      </a:lnTo>
                      <a:lnTo>
                        <a:pt x="188" y="250"/>
                      </a:lnTo>
                      <a:lnTo>
                        <a:pt x="172" y="252"/>
                      </a:lnTo>
                      <a:lnTo>
                        <a:pt x="172" y="244"/>
                      </a:lnTo>
                      <a:lnTo>
                        <a:pt x="162" y="240"/>
                      </a:lnTo>
                      <a:lnTo>
                        <a:pt x="150" y="242"/>
                      </a:lnTo>
                      <a:lnTo>
                        <a:pt x="138" y="238"/>
                      </a:lnTo>
                      <a:lnTo>
                        <a:pt x="132" y="244"/>
                      </a:lnTo>
                      <a:lnTo>
                        <a:pt x="124" y="238"/>
                      </a:lnTo>
                      <a:lnTo>
                        <a:pt x="120" y="244"/>
                      </a:lnTo>
                      <a:lnTo>
                        <a:pt x="88" y="244"/>
                      </a:lnTo>
                      <a:lnTo>
                        <a:pt x="82" y="238"/>
                      </a:lnTo>
                      <a:lnTo>
                        <a:pt x="72" y="244"/>
                      </a:lnTo>
                      <a:lnTo>
                        <a:pt x="68" y="240"/>
                      </a:lnTo>
                      <a:lnTo>
                        <a:pt x="62" y="244"/>
                      </a:lnTo>
                      <a:lnTo>
                        <a:pt x="56" y="236"/>
                      </a:lnTo>
                      <a:lnTo>
                        <a:pt x="46" y="244"/>
                      </a:lnTo>
                      <a:lnTo>
                        <a:pt x="38" y="236"/>
                      </a:lnTo>
                      <a:lnTo>
                        <a:pt x="42" y="224"/>
                      </a:lnTo>
                      <a:lnTo>
                        <a:pt x="56" y="220"/>
                      </a:lnTo>
                      <a:lnTo>
                        <a:pt x="72" y="220"/>
                      </a:lnTo>
                      <a:lnTo>
                        <a:pt x="84" y="220"/>
                      </a:lnTo>
                      <a:lnTo>
                        <a:pt x="80" y="212"/>
                      </a:lnTo>
                      <a:lnTo>
                        <a:pt x="70" y="212"/>
                      </a:lnTo>
                      <a:lnTo>
                        <a:pt x="62" y="204"/>
                      </a:lnTo>
                      <a:lnTo>
                        <a:pt x="62" y="196"/>
                      </a:lnTo>
                      <a:lnTo>
                        <a:pt x="88" y="196"/>
                      </a:lnTo>
                      <a:lnTo>
                        <a:pt x="94" y="204"/>
                      </a:lnTo>
                      <a:lnTo>
                        <a:pt x="102" y="210"/>
                      </a:lnTo>
                      <a:lnTo>
                        <a:pt x="120" y="212"/>
                      </a:lnTo>
                      <a:lnTo>
                        <a:pt x="132" y="212"/>
                      </a:lnTo>
                      <a:lnTo>
                        <a:pt x="146" y="202"/>
                      </a:lnTo>
                      <a:lnTo>
                        <a:pt x="152" y="190"/>
                      </a:lnTo>
                      <a:lnTo>
                        <a:pt x="148" y="188"/>
                      </a:lnTo>
                      <a:lnTo>
                        <a:pt x="140" y="194"/>
                      </a:lnTo>
                      <a:lnTo>
                        <a:pt x="132" y="202"/>
                      </a:lnTo>
                      <a:lnTo>
                        <a:pt x="122" y="206"/>
                      </a:lnTo>
                      <a:lnTo>
                        <a:pt x="104" y="200"/>
                      </a:lnTo>
                      <a:lnTo>
                        <a:pt x="108" y="194"/>
                      </a:lnTo>
                      <a:lnTo>
                        <a:pt x="118" y="186"/>
                      </a:lnTo>
                      <a:lnTo>
                        <a:pt x="116" y="182"/>
                      </a:lnTo>
                      <a:lnTo>
                        <a:pt x="114" y="174"/>
                      </a:lnTo>
                      <a:lnTo>
                        <a:pt x="106" y="180"/>
                      </a:lnTo>
                      <a:lnTo>
                        <a:pt x="100" y="186"/>
                      </a:lnTo>
                      <a:lnTo>
                        <a:pt x="88" y="182"/>
                      </a:lnTo>
                      <a:lnTo>
                        <a:pt x="76" y="184"/>
                      </a:lnTo>
                      <a:lnTo>
                        <a:pt x="68" y="176"/>
                      </a:lnTo>
                      <a:lnTo>
                        <a:pt x="78" y="166"/>
                      </a:lnTo>
                      <a:lnTo>
                        <a:pt x="86" y="162"/>
                      </a:lnTo>
                      <a:lnTo>
                        <a:pt x="104" y="162"/>
                      </a:lnTo>
                      <a:lnTo>
                        <a:pt x="114" y="160"/>
                      </a:lnTo>
                      <a:lnTo>
                        <a:pt x="126" y="162"/>
                      </a:lnTo>
                      <a:lnTo>
                        <a:pt x="138" y="166"/>
                      </a:lnTo>
                      <a:lnTo>
                        <a:pt x="150" y="166"/>
                      </a:lnTo>
                      <a:lnTo>
                        <a:pt x="160" y="158"/>
                      </a:lnTo>
                      <a:lnTo>
                        <a:pt x="154" y="156"/>
                      </a:lnTo>
                      <a:lnTo>
                        <a:pt x="142" y="158"/>
                      </a:lnTo>
                      <a:lnTo>
                        <a:pt x="126" y="154"/>
                      </a:lnTo>
                      <a:lnTo>
                        <a:pt x="114" y="138"/>
                      </a:lnTo>
                      <a:lnTo>
                        <a:pt x="106" y="130"/>
                      </a:lnTo>
                      <a:lnTo>
                        <a:pt x="94" y="130"/>
                      </a:lnTo>
                      <a:lnTo>
                        <a:pt x="86" y="128"/>
                      </a:lnTo>
                      <a:lnTo>
                        <a:pt x="86" y="114"/>
                      </a:lnTo>
                      <a:lnTo>
                        <a:pt x="90" y="106"/>
                      </a:lnTo>
                      <a:lnTo>
                        <a:pt x="108" y="112"/>
                      </a:lnTo>
                      <a:lnTo>
                        <a:pt x="130" y="110"/>
                      </a:lnTo>
                      <a:lnTo>
                        <a:pt x="144" y="120"/>
                      </a:lnTo>
                      <a:lnTo>
                        <a:pt x="156" y="128"/>
                      </a:lnTo>
                      <a:lnTo>
                        <a:pt x="166" y="134"/>
                      </a:lnTo>
                      <a:lnTo>
                        <a:pt x="180" y="130"/>
                      </a:lnTo>
                      <a:lnTo>
                        <a:pt x="166" y="126"/>
                      </a:lnTo>
                      <a:lnTo>
                        <a:pt x="156" y="118"/>
                      </a:lnTo>
                      <a:lnTo>
                        <a:pt x="140" y="110"/>
                      </a:lnTo>
                      <a:lnTo>
                        <a:pt x="146" y="104"/>
                      </a:lnTo>
                      <a:lnTo>
                        <a:pt x="168" y="104"/>
                      </a:lnTo>
                      <a:lnTo>
                        <a:pt x="194" y="102"/>
                      </a:lnTo>
                      <a:lnTo>
                        <a:pt x="206" y="94"/>
                      </a:lnTo>
                      <a:lnTo>
                        <a:pt x="216" y="88"/>
                      </a:lnTo>
                      <a:lnTo>
                        <a:pt x="208" y="86"/>
                      </a:lnTo>
                      <a:lnTo>
                        <a:pt x="216" y="80"/>
                      </a:lnTo>
                      <a:lnTo>
                        <a:pt x="224" y="74"/>
                      </a:lnTo>
                      <a:lnTo>
                        <a:pt x="232" y="70"/>
                      </a:lnTo>
                      <a:lnTo>
                        <a:pt x="226" y="68"/>
                      </a:lnTo>
                      <a:lnTo>
                        <a:pt x="206" y="76"/>
                      </a:lnTo>
                      <a:lnTo>
                        <a:pt x="196" y="86"/>
                      </a:lnTo>
                      <a:lnTo>
                        <a:pt x="182" y="96"/>
                      </a:lnTo>
                      <a:lnTo>
                        <a:pt x="162" y="96"/>
                      </a:lnTo>
                      <a:lnTo>
                        <a:pt x="144" y="98"/>
                      </a:lnTo>
                      <a:lnTo>
                        <a:pt x="138" y="92"/>
                      </a:lnTo>
                      <a:lnTo>
                        <a:pt x="132" y="92"/>
                      </a:lnTo>
                      <a:lnTo>
                        <a:pt x="128" y="100"/>
                      </a:lnTo>
                      <a:lnTo>
                        <a:pt x="110" y="102"/>
                      </a:lnTo>
                      <a:lnTo>
                        <a:pt x="84" y="98"/>
                      </a:lnTo>
                      <a:lnTo>
                        <a:pt x="90" y="88"/>
                      </a:lnTo>
                      <a:lnTo>
                        <a:pt x="98" y="82"/>
                      </a:lnTo>
                      <a:lnTo>
                        <a:pt x="104" y="76"/>
                      </a:lnTo>
                      <a:lnTo>
                        <a:pt x="96" y="72"/>
                      </a:lnTo>
                      <a:lnTo>
                        <a:pt x="80" y="78"/>
                      </a:lnTo>
                      <a:lnTo>
                        <a:pt x="62" y="78"/>
                      </a:lnTo>
                      <a:lnTo>
                        <a:pt x="38" y="80"/>
                      </a:lnTo>
                      <a:lnTo>
                        <a:pt x="26" y="76"/>
                      </a:lnTo>
                      <a:lnTo>
                        <a:pt x="34" y="72"/>
                      </a:lnTo>
                      <a:lnTo>
                        <a:pt x="48" y="66"/>
                      </a:lnTo>
                      <a:lnTo>
                        <a:pt x="60" y="64"/>
                      </a:lnTo>
                      <a:lnTo>
                        <a:pt x="52" y="62"/>
                      </a:lnTo>
                      <a:lnTo>
                        <a:pt x="40" y="62"/>
                      </a:lnTo>
                      <a:lnTo>
                        <a:pt x="32" y="66"/>
                      </a:lnTo>
                      <a:lnTo>
                        <a:pt x="20" y="70"/>
                      </a:lnTo>
                      <a:lnTo>
                        <a:pt x="22" y="64"/>
                      </a:lnTo>
                      <a:lnTo>
                        <a:pt x="28" y="60"/>
                      </a:lnTo>
                      <a:lnTo>
                        <a:pt x="20" y="56"/>
                      </a:lnTo>
                      <a:lnTo>
                        <a:pt x="14" y="60"/>
                      </a:lnTo>
                      <a:lnTo>
                        <a:pt x="0" y="60"/>
                      </a:lnTo>
                      <a:lnTo>
                        <a:pt x="12" y="50"/>
                      </a:lnTo>
                      <a:lnTo>
                        <a:pt x="36" y="50"/>
                      </a:lnTo>
                      <a:lnTo>
                        <a:pt x="46" y="46"/>
                      </a:lnTo>
                      <a:lnTo>
                        <a:pt x="54" y="42"/>
                      </a:lnTo>
                      <a:lnTo>
                        <a:pt x="72" y="42"/>
                      </a:lnTo>
                      <a:lnTo>
                        <a:pt x="80" y="46"/>
                      </a:lnTo>
                      <a:lnTo>
                        <a:pt x="94" y="46"/>
                      </a:lnTo>
                      <a:lnTo>
                        <a:pt x="106" y="46"/>
                      </a:lnTo>
                      <a:lnTo>
                        <a:pt x="98" y="36"/>
                      </a:lnTo>
                      <a:lnTo>
                        <a:pt x="102" y="28"/>
                      </a:lnTo>
                      <a:lnTo>
                        <a:pt x="118" y="28"/>
                      </a:lnTo>
                      <a:lnTo>
                        <a:pt x="130" y="34"/>
                      </a:lnTo>
                      <a:lnTo>
                        <a:pt x="148" y="38"/>
                      </a:lnTo>
                      <a:lnTo>
                        <a:pt x="168" y="40"/>
                      </a:lnTo>
                      <a:lnTo>
                        <a:pt x="156" y="32"/>
                      </a:lnTo>
                      <a:lnTo>
                        <a:pt x="146" y="26"/>
                      </a:lnTo>
                      <a:lnTo>
                        <a:pt x="150" y="20"/>
                      </a:lnTo>
                      <a:lnTo>
                        <a:pt x="164" y="18"/>
                      </a:lnTo>
                      <a:lnTo>
                        <a:pt x="170" y="14"/>
                      </a:lnTo>
                      <a:lnTo>
                        <a:pt x="184" y="14"/>
                      </a:lnTo>
                      <a:lnTo>
                        <a:pt x="198" y="8"/>
                      </a:lnTo>
                      <a:lnTo>
                        <a:pt x="216" y="10"/>
                      </a:lnTo>
                      <a:lnTo>
                        <a:pt x="228" y="14"/>
                      </a:lnTo>
                      <a:lnTo>
                        <a:pt x="236" y="18"/>
                      </a:lnTo>
                      <a:lnTo>
                        <a:pt x="246" y="26"/>
                      </a:lnTo>
                      <a:lnTo>
                        <a:pt x="254" y="22"/>
                      </a:lnTo>
                      <a:lnTo>
                        <a:pt x="246" y="14"/>
                      </a:lnTo>
                      <a:lnTo>
                        <a:pt x="238" y="6"/>
                      </a:lnTo>
                      <a:lnTo>
                        <a:pt x="236" y="0"/>
                      </a:lnTo>
                      <a:lnTo>
                        <a:pt x="278" y="4"/>
                      </a:lnTo>
                      <a:lnTo>
                        <a:pt x="284" y="12"/>
                      </a:lnTo>
                      <a:lnTo>
                        <a:pt x="304" y="18"/>
                      </a:lnTo>
                      <a:lnTo>
                        <a:pt x="296" y="10"/>
                      </a:lnTo>
                      <a:lnTo>
                        <a:pt x="298" y="2"/>
                      </a:lnTo>
                      <a:lnTo>
                        <a:pt x="318" y="4"/>
                      </a:lnTo>
                      <a:lnTo>
                        <a:pt x="326" y="10"/>
                      </a:lnTo>
                      <a:lnTo>
                        <a:pt x="330" y="4"/>
                      </a:lnTo>
                      <a:lnTo>
                        <a:pt x="350" y="2"/>
                      </a:lnTo>
                      <a:lnTo>
                        <a:pt x="366" y="6"/>
                      </a:lnTo>
                      <a:lnTo>
                        <a:pt x="406" y="8"/>
                      </a:lnTo>
                      <a:lnTo>
                        <a:pt x="404" y="12"/>
                      </a:lnTo>
                      <a:lnTo>
                        <a:pt x="388" y="16"/>
                      </a:lnTo>
                      <a:lnTo>
                        <a:pt x="388" y="20"/>
                      </a:lnTo>
                      <a:lnTo>
                        <a:pt x="410" y="14"/>
                      </a:lnTo>
                      <a:lnTo>
                        <a:pt x="434" y="14"/>
                      </a:lnTo>
                      <a:lnTo>
                        <a:pt x="452" y="14"/>
                      </a:lnTo>
                      <a:lnTo>
                        <a:pt x="460" y="26"/>
                      </a:lnTo>
                      <a:lnTo>
                        <a:pt x="484" y="26"/>
                      </a:lnTo>
                      <a:lnTo>
                        <a:pt x="490" y="36"/>
                      </a:lnTo>
                      <a:lnTo>
                        <a:pt x="482" y="40"/>
                      </a:lnTo>
                      <a:lnTo>
                        <a:pt x="458" y="48"/>
                      </a:lnTo>
                      <a:lnTo>
                        <a:pt x="442" y="56"/>
                      </a:lnTo>
                      <a:lnTo>
                        <a:pt x="382" y="58"/>
                      </a:lnTo>
                      <a:lnTo>
                        <a:pt x="376" y="62"/>
                      </a:lnTo>
                      <a:lnTo>
                        <a:pt x="398" y="64"/>
                      </a:lnTo>
                      <a:lnTo>
                        <a:pt x="388" y="66"/>
                      </a:lnTo>
                      <a:lnTo>
                        <a:pt x="368" y="74"/>
                      </a:lnTo>
                      <a:lnTo>
                        <a:pt x="398" y="70"/>
                      </a:lnTo>
                      <a:lnTo>
                        <a:pt x="418" y="64"/>
                      </a:lnTo>
                      <a:lnTo>
                        <a:pt x="432" y="64"/>
                      </a:lnTo>
                      <a:lnTo>
                        <a:pt x="434" y="6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3" name="Freeform 14"/>
                <p:cNvSpPr>
                  <a:spLocks/>
                </p:cNvSpPr>
                <p:nvPr/>
              </p:nvSpPr>
              <p:spPr bwMode="gray">
                <a:xfrm>
                  <a:off x="1754" y="1671"/>
                  <a:ext cx="110" cy="100"/>
                </a:xfrm>
                <a:custGeom>
                  <a:avLst/>
                  <a:gdLst/>
                  <a:ahLst/>
                  <a:cxnLst>
                    <a:cxn ang="0">
                      <a:pos x="30" y="36"/>
                    </a:cxn>
                    <a:cxn ang="0">
                      <a:pos x="40" y="20"/>
                    </a:cxn>
                    <a:cxn ang="0">
                      <a:pos x="54" y="6"/>
                    </a:cxn>
                    <a:cxn ang="0">
                      <a:pos x="66" y="0"/>
                    </a:cxn>
                    <a:cxn ang="0">
                      <a:pos x="62" y="8"/>
                    </a:cxn>
                    <a:cxn ang="0">
                      <a:pos x="58" y="20"/>
                    </a:cxn>
                    <a:cxn ang="0">
                      <a:pos x="62" y="34"/>
                    </a:cxn>
                    <a:cxn ang="0">
                      <a:pos x="72" y="44"/>
                    </a:cxn>
                    <a:cxn ang="0">
                      <a:pos x="82" y="38"/>
                    </a:cxn>
                    <a:cxn ang="0">
                      <a:pos x="86" y="44"/>
                    </a:cxn>
                    <a:cxn ang="0">
                      <a:pos x="94" y="46"/>
                    </a:cxn>
                    <a:cxn ang="0">
                      <a:pos x="90" y="54"/>
                    </a:cxn>
                    <a:cxn ang="0">
                      <a:pos x="100" y="64"/>
                    </a:cxn>
                    <a:cxn ang="0">
                      <a:pos x="106" y="66"/>
                    </a:cxn>
                    <a:cxn ang="0">
                      <a:pos x="108" y="74"/>
                    </a:cxn>
                    <a:cxn ang="0">
                      <a:pos x="110" y="86"/>
                    </a:cxn>
                    <a:cxn ang="0">
                      <a:pos x="106" y="96"/>
                    </a:cxn>
                    <a:cxn ang="0">
                      <a:pos x="92" y="100"/>
                    </a:cxn>
                    <a:cxn ang="0">
                      <a:pos x="86" y="90"/>
                    </a:cxn>
                    <a:cxn ang="0">
                      <a:pos x="78" y="82"/>
                    </a:cxn>
                    <a:cxn ang="0">
                      <a:pos x="72" y="88"/>
                    </a:cxn>
                    <a:cxn ang="0">
                      <a:pos x="70" y="94"/>
                    </a:cxn>
                    <a:cxn ang="0">
                      <a:pos x="60" y="90"/>
                    </a:cxn>
                    <a:cxn ang="0">
                      <a:pos x="58" y="78"/>
                    </a:cxn>
                    <a:cxn ang="0">
                      <a:pos x="30" y="82"/>
                    </a:cxn>
                    <a:cxn ang="0">
                      <a:pos x="0" y="80"/>
                    </a:cxn>
                    <a:cxn ang="0">
                      <a:pos x="2" y="66"/>
                    </a:cxn>
                    <a:cxn ang="0">
                      <a:pos x="16" y="52"/>
                    </a:cxn>
                    <a:cxn ang="0">
                      <a:pos x="22" y="44"/>
                    </a:cxn>
                    <a:cxn ang="0">
                      <a:pos x="30" y="36"/>
                    </a:cxn>
                  </a:cxnLst>
                  <a:rect l="0" t="0" r="r" b="b"/>
                  <a:pathLst>
                    <a:path w="110" h="100">
                      <a:moveTo>
                        <a:pt x="30" y="36"/>
                      </a:moveTo>
                      <a:lnTo>
                        <a:pt x="40" y="20"/>
                      </a:lnTo>
                      <a:lnTo>
                        <a:pt x="54" y="6"/>
                      </a:lnTo>
                      <a:lnTo>
                        <a:pt x="66" y="0"/>
                      </a:lnTo>
                      <a:lnTo>
                        <a:pt x="62" y="8"/>
                      </a:lnTo>
                      <a:lnTo>
                        <a:pt x="58" y="20"/>
                      </a:lnTo>
                      <a:lnTo>
                        <a:pt x="62" y="34"/>
                      </a:lnTo>
                      <a:lnTo>
                        <a:pt x="72" y="44"/>
                      </a:lnTo>
                      <a:lnTo>
                        <a:pt x="82" y="38"/>
                      </a:lnTo>
                      <a:lnTo>
                        <a:pt x="86" y="44"/>
                      </a:lnTo>
                      <a:lnTo>
                        <a:pt x="94" y="46"/>
                      </a:lnTo>
                      <a:lnTo>
                        <a:pt x="90" y="54"/>
                      </a:lnTo>
                      <a:lnTo>
                        <a:pt x="100" y="64"/>
                      </a:lnTo>
                      <a:lnTo>
                        <a:pt x="106" y="66"/>
                      </a:lnTo>
                      <a:lnTo>
                        <a:pt x="108" y="74"/>
                      </a:lnTo>
                      <a:lnTo>
                        <a:pt x="110" y="86"/>
                      </a:lnTo>
                      <a:lnTo>
                        <a:pt x="106" y="96"/>
                      </a:lnTo>
                      <a:lnTo>
                        <a:pt x="92" y="100"/>
                      </a:lnTo>
                      <a:lnTo>
                        <a:pt x="86" y="90"/>
                      </a:lnTo>
                      <a:lnTo>
                        <a:pt x="78" y="82"/>
                      </a:lnTo>
                      <a:lnTo>
                        <a:pt x="72" y="88"/>
                      </a:lnTo>
                      <a:lnTo>
                        <a:pt x="70" y="94"/>
                      </a:lnTo>
                      <a:lnTo>
                        <a:pt x="60" y="90"/>
                      </a:lnTo>
                      <a:lnTo>
                        <a:pt x="58" y="78"/>
                      </a:lnTo>
                      <a:lnTo>
                        <a:pt x="30" y="82"/>
                      </a:lnTo>
                      <a:lnTo>
                        <a:pt x="0" y="80"/>
                      </a:lnTo>
                      <a:lnTo>
                        <a:pt x="2" y="66"/>
                      </a:lnTo>
                      <a:lnTo>
                        <a:pt x="16" y="52"/>
                      </a:lnTo>
                      <a:lnTo>
                        <a:pt x="22" y="44"/>
                      </a:lnTo>
                      <a:lnTo>
                        <a:pt x="30" y="3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4" name="Freeform 15"/>
                <p:cNvSpPr>
                  <a:spLocks/>
                </p:cNvSpPr>
                <p:nvPr/>
              </p:nvSpPr>
              <p:spPr bwMode="gray">
                <a:xfrm>
                  <a:off x="464" y="1171"/>
                  <a:ext cx="1350" cy="690"/>
                </a:xfrm>
                <a:custGeom>
                  <a:avLst/>
                  <a:gdLst/>
                  <a:ahLst/>
                  <a:cxnLst>
                    <a:cxn ang="0">
                      <a:pos x="1210" y="602"/>
                    </a:cxn>
                    <a:cxn ang="0">
                      <a:pos x="1278" y="596"/>
                    </a:cxn>
                    <a:cxn ang="0">
                      <a:pos x="1258" y="630"/>
                    </a:cxn>
                    <a:cxn ang="0">
                      <a:pos x="1188" y="656"/>
                    </a:cxn>
                    <a:cxn ang="0">
                      <a:pos x="1214" y="620"/>
                    </a:cxn>
                    <a:cxn ang="0">
                      <a:pos x="1160" y="612"/>
                    </a:cxn>
                    <a:cxn ang="0">
                      <a:pos x="1118" y="612"/>
                    </a:cxn>
                    <a:cxn ang="0">
                      <a:pos x="1014" y="652"/>
                    </a:cxn>
                    <a:cxn ang="0">
                      <a:pos x="980" y="668"/>
                    </a:cxn>
                    <a:cxn ang="0">
                      <a:pos x="920" y="688"/>
                    </a:cxn>
                    <a:cxn ang="0">
                      <a:pos x="940" y="648"/>
                    </a:cxn>
                    <a:cxn ang="0">
                      <a:pos x="962" y="622"/>
                    </a:cxn>
                    <a:cxn ang="0">
                      <a:pos x="892" y="590"/>
                    </a:cxn>
                    <a:cxn ang="0">
                      <a:pos x="844" y="554"/>
                    </a:cxn>
                    <a:cxn ang="0">
                      <a:pos x="786" y="568"/>
                    </a:cxn>
                    <a:cxn ang="0">
                      <a:pos x="722" y="544"/>
                    </a:cxn>
                    <a:cxn ang="0">
                      <a:pos x="250" y="516"/>
                    </a:cxn>
                    <a:cxn ang="0">
                      <a:pos x="208" y="486"/>
                    </a:cxn>
                    <a:cxn ang="0">
                      <a:pos x="194" y="448"/>
                    </a:cxn>
                    <a:cxn ang="0">
                      <a:pos x="180" y="420"/>
                    </a:cxn>
                    <a:cxn ang="0">
                      <a:pos x="136" y="372"/>
                    </a:cxn>
                    <a:cxn ang="0">
                      <a:pos x="58" y="330"/>
                    </a:cxn>
                    <a:cxn ang="0">
                      <a:pos x="18" y="64"/>
                    </a:cxn>
                    <a:cxn ang="0">
                      <a:pos x="138" y="60"/>
                    </a:cxn>
                    <a:cxn ang="0">
                      <a:pos x="230" y="64"/>
                    </a:cxn>
                    <a:cxn ang="0">
                      <a:pos x="328" y="66"/>
                    </a:cxn>
                    <a:cxn ang="0">
                      <a:pos x="410" y="110"/>
                    </a:cxn>
                    <a:cxn ang="0">
                      <a:pos x="528" y="142"/>
                    </a:cxn>
                    <a:cxn ang="0">
                      <a:pos x="600" y="112"/>
                    </a:cxn>
                    <a:cxn ang="0">
                      <a:pos x="676" y="106"/>
                    </a:cxn>
                    <a:cxn ang="0">
                      <a:pos x="716" y="134"/>
                    </a:cxn>
                    <a:cxn ang="0">
                      <a:pos x="740" y="64"/>
                    </a:cxn>
                    <a:cxn ang="0">
                      <a:pos x="718" y="12"/>
                    </a:cxn>
                    <a:cxn ang="0">
                      <a:pos x="776" y="48"/>
                    </a:cxn>
                    <a:cxn ang="0">
                      <a:pos x="812" y="98"/>
                    </a:cxn>
                    <a:cxn ang="0">
                      <a:pos x="834" y="112"/>
                    </a:cxn>
                    <a:cxn ang="0">
                      <a:pos x="886" y="74"/>
                    </a:cxn>
                    <a:cxn ang="0">
                      <a:pos x="940" y="94"/>
                    </a:cxn>
                    <a:cxn ang="0">
                      <a:pos x="916" y="152"/>
                    </a:cxn>
                    <a:cxn ang="0">
                      <a:pos x="870" y="156"/>
                    </a:cxn>
                    <a:cxn ang="0">
                      <a:pos x="816" y="172"/>
                    </a:cxn>
                    <a:cxn ang="0">
                      <a:pos x="830" y="210"/>
                    </a:cxn>
                    <a:cxn ang="0">
                      <a:pos x="778" y="222"/>
                    </a:cxn>
                    <a:cxn ang="0">
                      <a:pos x="736" y="336"/>
                    </a:cxn>
                    <a:cxn ang="0">
                      <a:pos x="800" y="374"/>
                    </a:cxn>
                    <a:cxn ang="0">
                      <a:pos x="904" y="418"/>
                    </a:cxn>
                    <a:cxn ang="0">
                      <a:pos x="944" y="484"/>
                    </a:cxn>
                    <a:cxn ang="0">
                      <a:pos x="984" y="462"/>
                    </a:cxn>
                    <a:cxn ang="0">
                      <a:pos x="1020" y="372"/>
                    </a:cxn>
                    <a:cxn ang="0">
                      <a:pos x="1004" y="304"/>
                    </a:cxn>
                    <a:cxn ang="0">
                      <a:pos x="1044" y="258"/>
                    </a:cxn>
                    <a:cxn ang="0">
                      <a:pos x="1134" y="290"/>
                    </a:cxn>
                    <a:cxn ang="0">
                      <a:pos x="1168" y="352"/>
                    </a:cxn>
                    <a:cxn ang="0">
                      <a:pos x="1228" y="328"/>
                    </a:cxn>
                    <a:cxn ang="0">
                      <a:pos x="1256" y="398"/>
                    </a:cxn>
                    <a:cxn ang="0">
                      <a:pos x="1318" y="430"/>
                    </a:cxn>
                    <a:cxn ang="0">
                      <a:pos x="1284" y="458"/>
                    </a:cxn>
                    <a:cxn ang="0">
                      <a:pos x="1348" y="458"/>
                    </a:cxn>
                    <a:cxn ang="0">
                      <a:pos x="1286" y="524"/>
                    </a:cxn>
                    <a:cxn ang="0">
                      <a:pos x="1152" y="548"/>
                    </a:cxn>
                    <a:cxn ang="0">
                      <a:pos x="1116" y="590"/>
                    </a:cxn>
                    <a:cxn ang="0">
                      <a:pos x="1202" y="548"/>
                    </a:cxn>
                  </a:cxnLst>
                  <a:rect l="0" t="0" r="r" b="b"/>
                  <a:pathLst>
                    <a:path w="1350" h="690">
                      <a:moveTo>
                        <a:pt x="1218" y="562"/>
                      </a:moveTo>
                      <a:lnTo>
                        <a:pt x="1214" y="568"/>
                      </a:lnTo>
                      <a:lnTo>
                        <a:pt x="1204" y="570"/>
                      </a:lnTo>
                      <a:lnTo>
                        <a:pt x="1208" y="580"/>
                      </a:lnTo>
                      <a:lnTo>
                        <a:pt x="1204" y="588"/>
                      </a:lnTo>
                      <a:lnTo>
                        <a:pt x="1206" y="594"/>
                      </a:lnTo>
                      <a:lnTo>
                        <a:pt x="1210" y="602"/>
                      </a:lnTo>
                      <a:lnTo>
                        <a:pt x="1222" y="610"/>
                      </a:lnTo>
                      <a:lnTo>
                        <a:pt x="1236" y="614"/>
                      </a:lnTo>
                      <a:lnTo>
                        <a:pt x="1254" y="614"/>
                      </a:lnTo>
                      <a:lnTo>
                        <a:pt x="1262" y="612"/>
                      </a:lnTo>
                      <a:lnTo>
                        <a:pt x="1266" y="604"/>
                      </a:lnTo>
                      <a:lnTo>
                        <a:pt x="1270" y="596"/>
                      </a:lnTo>
                      <a:lnTo>
                        <a:pt x="1278" y="596"/>
                      </a:lnTo>
                      <a:lnTo>
                        <a:pt x="1278" y="604"/>
                      </a:lnTo>
                      <a:lnTo>
                        <a:pt x="1284" y="608"/>
                      </a:lnTo>
                      <a:lnTo>
                        <a:pt x="1284" y="616"/>
                      </a:lnTo>
                      <a:lnTo>
                        <a:pt x="1274" y="616"/>
                      </a:lnTo>
                      <a:lnTo>
                        <a:pt x="1268" y="616"/>
                      </a:lnTo>
                      <a:lnTo>
                        <a:pt x="1262" y="626"/>
                      </a:lnTo>
                      <a:lnTo>
                        <a:pt x="1258" y="630"/>
                      </a:lnTo>
                      <a:lnTo>
                        <a:pt x="1246" y="634"/>
                      </a:lnTo>
                      <a:lnTo>
                        <a:pt x="1230" y="640"/>
                      </a:lnTo>
                      <a:lnTo>
                        <a:pt x="1220" y="640"/>
                      </a:lnTo>
                      <a:lnTo>
                        <a:pt x="1212" y="648"/>
                      </a:lnTo>
                      <a:lnTo>
                        <a:pt x="1204" y="656"/>
                      </a:lnTo>
                      <a:lnTo>
                        <a:pt x="1198" y="662"/>
                      </a:lnTo>
                      <a:lnTo>
                        <a:pt x="1188" y="656"/>
                      </a:lnTo>
                      <a:lnTo>
                        <a:pt x="1186" y="648"/>
                      </a:lnTo>
                      <a:lnTo>
                        <a:pt x="1190" y="640"/>
                      </a:lnTo>
                      <a:lnTo>
                        <a:pt x="1202" y="632"/>
                      </a:lnTo>
                      <a:lnTo>
                        <a:pt x="1214" y="628"/>
                      </a:lnTo>
                      <a:lnTo>
                        <a:pt x="1216" y="626"/>
                      </a:lnTo>
                      <a:lnTo>
                        <a:pt x="1216" y="624"/>
                      </a:lnTo>
                      <a:lnTo>
                        <a:pt x="1214" y="620"/>
                      </a:lnTo>
                      <a:lnTo>
                        <a:pt x="1210" y="618"/>
                      </a:lnTo>
                      <a:lnTo>
                        <a:pt x="1198" y="624"/>
                      </a:lnTo>
                      <a:lnTo>
                        <a:pt x="1188" y="628"/>
                      </a:lnTo>
                      <a:lnTo>
                        <a:pt x="1172" y="632"/>
                      </a:lnTo>
                      <a:lnTo>
                        <a:pt x="1168" y="626"/>
                      </a:lnTo>
                      <a:lnTo>
                        <a:pt x="1162" y="620"/>
                      </a:lnTo>
                      <a:lnTo>
                        <a:pt x="1160" y="612"/>
                      </a:lnTo>
                      <a:lnTo>
                        <a:pt x="1162" y="596"/>
                      </a:lnTo>
                      <a:lnTo>
                        <a:pt x="1160" y="588"/>
                      </a:lnTo>
                      <a:lnTo>
                        <a:pt x="1146" y="584"/>
                      </a:lnTo>
                      <a:lnTo>
                        <a:pt x="1138" y="580"/>
                      </a:lnTo>
                      <a:lnTo>
                        <a:pt x="1130" y="588"/>
                      </a:lnTo>
                      <a:lnTo>
                        <a:pt x="1122" y="602"/>
                      </a:lnTo>
                      <a:lnTo>
                        <a:pt x="1118" y="612"/>
                      </a:lnTo>
                      <a:lnTo>
                        <a:pt x="1118" y="618"/>
                      </a:lnTo>
                      <a:lnTo>
                        <a:pt x="1112" y="626"/>
                      </a:lnTo>
                      <a:lnTo>
                        <a:pt x="1100" y="632"/>
                      </a:lnTo>
                      <a:lnTo>
                        <a:pt x="1042" y="632"/>
                      </a:lnTo>
                      <a:lnTo>
                        <a:pt x="1026" y="644"/>
                      </a:lnTo>
                      <a:lnTo>
                        <a:pt x="1020" y="648"/>
                      </a:lnTo>
                      <a:lnTo>
                        <a:pt x="1014" y="652"/>
                      </a:lnTo>
                      <a:lnTo>
                        <a:pt x="1002" y="652"/>
                      </a:lnTo>
                      <a:lnTo>
                        <a:pt x="986" y="652"/>
                      </a:lnTo>
                      <a:lnTo>
                        <a:pt x="980" y="656"/>
                      </a:lnTo>
                      <a:lnTo>
                        <a:pt x="972" y="660"/>
                      </a:lnTo>
                      <a:lnTo>
                        <a:pt x="974" y="664"/>
                      </a:lnTo>
                      <a:lnTo>
                        <a:pt x="982" y="664"/>
                      </a:lnTo>
                      <a:lnTo>
                        <a:pt x="980" y="668"/>
                      </a:lnTo>
                      <a:lnTo>
                        <a:pt x="982" y="672"/>
                      </a:lnTo>
                      <a:lnTo>
                        <a:pt x="964" y="674"/>
                      </a:lnTo>
                      <a:lnTo>
                        <a:pt x="948" y="678"/>
                      </a:lnTo>
                      <a:lnTo>
                        <a:pt x="940" y="680"/>
                      </a:lnTo>
                      <a:lnTo>
                        <a:pt x="932" y="686"/>
                      </a:lnTo>
                      <a:lnTo>
                        <a:pt x="924" y="690"/>
                      </a:lnTo>
                      <a:lnTo>
                        <a:pt x="920" y="688"/>
                      </a:lnTo>
                      <a:lnTo>
                        <a:pt x="920" y="680"/>
                      </a:lnTo>
                      <a:lnTo>
                        <a:pt x="922" y="678"/>
                      </a:lnTo>
                      <a:lnTo>
                        <a:pt x="922" y="670"/>
                      </a:lnTo>
                      <a:lnTo>
                        <a:pt x="928" y="668"/>
                      </a:lnTo>
                      <a:lnTo>
                        <a:pt x="936" y="666"/>
                      </a:lnTo>
                      <a:lnTo>
                        <a:pt x="938" y="656"/>
                      </a:lnTo>
                      <a:lnTo>
                        <a:pt x="940" y="648"/>
                      </a:lnTo>
                      <a:lnTo>
                        <a:pt x="946" y="642"/>
                      </a:lnTo>
                      <a:lnTo>
                        <a:pt x="948" y="636"/>
                      </a:lnTo>
                      <a:lnTo>
                        <a:pt x="952" y="636"/>
                      </a:lnTo>
                      <a:lnTo>
                        <a:pt x="958" y="642"/>
                      </a:lnTo>
                      <a:lnTo>
                        <a:pt x="966" y="640"/>
                      </a:lnTo>
                      <a:lnTo>
                        <a:pt x="968" y="632"/>
                      </a:lnTo>
                      <a:lnTo>
                        <a:pt x="962" y="622"/>
                      </a:lnTo>
                      <a:lnTo>
                        <a:pt x="954" y="614"/>
                      </a:lnTo>
                      <a:lnTo>
                        <a:pt x="942" y="610"/>
                      </a:lnTo>
                      <a:lnTo>
                        <a:pt x="930" y="608"/>
                      </a:lnTo>
                      <a:lnTo>
                        <a:pt x="914" y="608"/>
                      </a:lnTo>
                      <a:lnTo>
                        <a:pt x="902" y="606"/>
                      </a:lnTo>
                      <a:lnTo>
                        <a:pt x="896" y="600"/>
                      </a:lnTo>
                      <a:lnTo>
                        <a:pt x="892" y="590"/>
                      </a:lnTo>
                      <a:lnTo>
                        <a:pt x="888" y="578"/>
                      </a:lnTo>
                      <a:lnTo>
                        <a:pt x="886" y="574"/>
                      </a:lnTo>
                      <a:lnTo>
                        <a:pt x="874" y="574"/>
                      </a:lnTo>
                      <a:lnTo>
                        <a:pt x="870" y="566"/>
                      </a:lnTo>
                      <a:lnTo>
                        <a:pt x="864" y="558"/>
                      </a:lnTo>
                      <a:lnTo>
                        <a:pt x="854" y="558"/>
                      </a:lnTo>
                      <a:lnTo>
                        <a:pt x="844" y="554"/>
                      </a:lnTo>
                      <a:lnTo>
                        <a:pt x="836" y="554"/>
                      </a:lnTo>
                      <a:lnTo>
                        <a:pt x="828" y="560"/>
                      </a:lnTo>
                      <a:lnTo>
                        <a:pt x="818" y="566"/>
                      </a:lnTo>
                      <a:lnTo>
                        <a:pt x="810" y="572"/>
                      </a:lnTo>
                      <a:lnTo>
                        <a:pt x="804" y="570"/>
                      </a:lnTo>
                      <a:lnTo>
                        <a:pt x="794" y="570"/>
                      </a:lnTo>
                      <a:lnTo>
                        <a:pt x="786" y="568"/>
                      </a:lnTo>
                      <a:lnTo>
                        <a:pt x="782" y="568"/>
                      </a:lnTo>
                      <a:lnTo>
                        <a:pt x="772" y="564"/>
                      </a:lnTo>
                      <a:lnTo>
                        <a:pt x="748" y="560"/>
                      </a:lnTo>
                      <a:lnTo>
                        <a:pt x="736" y="556"/>
                      </a:lnTo>
                      <a:lnTo>
                        <a:pt x="732" y="552"/>
                      </a:lnTo>
                      <a:lnTo>
                        <a:pt x="730" y="544"/>
                      </a:lnTo>
                      <a:lnTo>
                        <a:pt x="722" y="544"/>
                      </a:lnTo>
                      <a:lnTo>
                        <a:pt x="720" y="552"/>
                      </a:lnTo>
                      <a:lnTo>
                        <a:pt x="290" y="552"/>
                      </a:lnTo>
                      <a:lnTo>
                        <a:pt x="282" y="542"/>
                      </a:lnTo>
                      <a:lnTo>
                        <a:pt x="272" y="532"/>
                      </a:lnTo>
                      <a:lnTo>
                        <a:pt x="266" y="536"/>
                      </a:lnTo>
                      <a:lnTo>
                        <a:pt x="256" y="526"/>
                      </a:lnTo>
                      <a:lnTo>
                        <a:pt x="250" y="516"/>
                      </a:lnTo>
                      <a:lnTo>
                        <a:pt x="244" y="520"/>
                      </a:lnTo>
                      <a:lnTo>
                        <a:pt x="232" y="512"/>
                      </a:lnTo>
                      <a:lnTo>
                        <a:pt x="214" y="510"/>
                      </a:lnTo>
                      <a:lnTo>
                        <a:pt x="218" y="500"/>
                      </a:lnTo>
                      <a:lnTo>
                        <a:pt x="216" y="494"/>
                      </a:lnTo>
                      <a:lnTo>
                        <a:pt x="208" y="494"/>
                      </a:lnTo>
                      <a:lnTo>
                        <a:pt x="208" y="486"/>
                      </a:lnTo>
                      <a:lnTo>
                        <a:pt x="206" y="478"/>
                      </a:lnTo>
                      <a:lnTo>
                        <a:pt x="202" y="472"/>
                      </a:lnTo>
                      <a:lnTo>
                        <a:pt x="196" y="470"/>
                      </a:lnTo>
                      <a:lnTo>
                        <a:pt x="188" y="474"/>
                      </a:lnTo>
                      <a:lnTo>
                        <a:pt x="190" y="466"/>
                      </a:lnTo>
                      <a:lnTo>
                        <a:pt x="196" y="456"/>
                      </a:lnTo>
                      <a:lnTo>
                        <a:pt x="194" y="448"/>
                      </a:lnTo>
                      <a:lnTo>
                        <a:pt x="188" y="452"/>
                      </a:lnTo>
                      <a:lnTo>
                        <a:pt x="180" y="458"/>
                      </a:lnTo>
                      <a:lnTo>
                        <a:pt x="172" y="458"/>
                      </a:lnTo>
                      <a:lnTo>
                        <a:pt x="172" y="446"/>
                      </a:lnTo>
                      <a:lnTo>
                        <a:pt x="174" y="438"/>
                      </a:lnTo>
                      <a:lnTo>
                        <a:pt x="174" y="432"/>
                      </a:lnTo>
                      <a:lnTo>
                        <a:pt x="180" y="420"/>
                      </a:lnTo>
                      <a:lnTo>
                        <a:pt x="178" y="410"/>
                      </a:lnTo>
                      <a:lnTo>
                        <a:pt x="174" y="408"/>
                      </a:lnTo>
                      <a:lnTo>
                        <a:pt x="172" y="400"/>
                      </a:lnTo>
                      <a:lnTo>
                        <a:pt x="158" y="392"/>
                      </a:lnTo>
                      <a:lnTo>
                        <a:pt x="150" y="386"/>
                      </a:lnTo>
                      <a:lnTo>
                        <a:pt x="146" y="384"/>
                      </a:lnTo>
                      <a:lnTo>
                        <a:pt x="136" y="372"/>
                      </a:lnTo>
                      <a:lnTo>
                        <a:pt x="126" y="354"/>
                      </a:lnTo>
                      <a:lnTo>
                        <a:pt x="118" y="346"/>
                      </a:lnTo>
                      <a:lnTo>
                        <a:pt x="100" y="326"/>
                      </a:lnTo>
                      <a:lnTo>
                        <a:pt x="88" y="314"/>
                      </a:lnTo>
                      <a:lnTo>
                        <a:pt x="70" y="322"/>
                      </a:lnTo>
                      <a:lnTo>
                        <a:pt x="68" y="328"/>
                      </a:lnTo>
                      <a:lnTo>
                        <a:pt x="58" y="330"/>
                      </a:lnTo>
                      <a:lnTo>
                        <a:pt x="46" y="320"/>
                      </a:lnTo>
                      <a:lnTo>
                        <a:pt x="34" y="310"/>
                      </a:lnTo>
                      <a:lnTo>
                        <a:pt x="26" y="300"/>
                      </a:lnTo>
                      <a:lnTo>
                        <a:pt x="10" y="306"/>
                      </a:lnTo>
                      <a:lnTo>
                        <a:pt x="0" y="302"/>
                      </a:lnTo>
                      <a:lnTo>
                        <a:pt x="0" y="62"/>
                      </a:lnTo>
                      <a:lnTo>
                        <a:pt x="18" y="64"/>
                      </a:lnTo>
                      <a:lnTo>
                        <a:pt x="48" y="76"/>
                      </a:lnTo>
                      <a:lnTo>
                        <a:pt x="84" y="86"/>
                      </a:lnTo>
                      <a:lnTo>
                        <a:pt x="82" y="72"/>
                      </a:lnTo>
                      <a:lnTo>
                        <a:pt x="100" y="62"/>
                      </a:lnTo>
                      <a:lnTo>
                        <a:pt x="110" y="68"/>
                      </a:lnTo>
                      <a:lnTo>
                        <a:pt x="116" y="72"/>
                      </a:lnTo>
                      <a:lnTo>
                        <a:pt x="138" y="60"/>
                      </a:lnTo>
                      <a:lnTo>
                        <a:pt x="162" y="48"/>
                      </a:lnTo>
                      <a:lnTo>
                        <a:pt x="178" y="48"/>
                      </a:lnTo>
                      <a:lnTo>
                        <a:pt x="180" y="56"/>
                      </a:lnTo>
                      <a:lnTo>
                        <a:pt x="192" y="58"/>
                      </a:lnTo>
                      <a:lnTo>
                        <a:pt x="208" y="38"/>
                      </a:lnTo>
                      <a:lnTo>
                        <a:pt x="218" y="46"/>
                      </a:lnTo>
                      <a:lnTo>
                        <a:pt x="230" y="64"/>
                      </a:lnTo>
                      <a:lnTo>
                        <a:pt x="244" y="66"/>
                      </a:lnTo>
                      <a:lnTo>
                        <a:pt x="256" y="50"/>
                      </a:lnTo>
                      <a:lnTo>
                        <a:pt x="262" y="52"/>
                      </a:lnTo>
                      <a:lnTo>
                        <a:pt x="270" y="70"/>
                      </a:lnTo>
                      <a:lnTo>
                        <a:pt x="282" y="62"/>
                      </a:lnTo>
                      <a:lnTo>
                        <a:pt x="302" y="56"/>
                      </a:lnTo>
                      <a:lnTo>
                        <a:pt x="328" y="66"/>
                      </a:lnTo>
                      <a:lnTo>
                        <a:pt x="352" y="72"/>
                      </a:lnTo>
                      <a:lnTo>
                        <a:pt x="382" y="82"/>
                      </a:lnTo>
                      <a:lnTo>
                        <a:pt x="404" y="84"/>
                      </a:lnTo>
                      <a:lnTo>
                        <a:pt x="422" y="92"/>
                      </a:lnTo>
                      <a:lnTo>
                        <a:pt x="424" y="100"/>
                      </a:lnTo>
                      <a:lnTo>
                        <a:pt x="412" y="102"/>
                      </a:lnTo>
                      <a:lnTo>
                        <a:pt x="410" y="110"/>
                      </a:lnTo>
                      <a:lnTo>
                        <a:pt x="426" y="118"/>
                      </a:lnTo>
                      <a:lnTo>
                        <a:pt x="456" y="116"/>
                      </a:lnTo>
                      <a:lnTo>
                        <a:pt x="478" y="114"/>
                      </a:lnTo>
                      <a:lnTo>
                        <a:pt x="486" y="110"/>
                      </a:lnTo>
                      <a:lnTo>
                        <a:pt x="504" y="120"/>
                      </a:lnTo>
                      <a:lnTo>
                        <a:pt x="520" y="130"/>
                      </a:lnTo>
                      <a:lnTo>
                        <a:pt x="528" y="142"/>
                      </a:lnTo>
                      <a:lnTo>
                        <a:pt x="534" y="138"/>
                      </a:lnTo>
                      <a:lnTo>
                        <a:pt x="530" y="120"/>
                      </a:lnTo>
                      <a:lnTo>
                        <a:pt x="526" y="110"/>
                      </a:lnTo>
                      <a:lnTo>
                        <a:pt x="536" y="104"/>
                      </a:lnTo>
                      <a:lnTo>
                        <a:pt x="560" y="94"/>
                      </a:lnTo>
                      <a:lnTo>
                        <a:pt x="578" y="104"/>
                      </a:lnTo>
                      <a:lnTo>
                        <a:pt x="600" y="112"/>
                      </a:lnTo>
                      <a:lnTo>
                        <a:pt x="622" y="116"/>
                      </a:lnTo>
                      <a:lnTo>
                        <a:pt x="646" y="116"/>
                      </a:lnTo>
                      <a:lnTo>
                        <a:pt x="668" y="116"/>
                      </a:lnTo>
                      <a:lnTo>
                        <a:pt x="688" y="118"/>
                      </a:lnTo>
                      <a:lnTo>
                        <a:pt x="694" y="112"/>
                      </a:lnTo>
                      <a:lnTo>
                        <a:pt x="688" y="108"/>
                      </a:lnTo>
                      <a:lnTo>
                        <a:pt x="676" y="106"/>
                      </a:lnTo>
                      <a:lnTo>
                        <a:pt x="678" y="98"/>
                      </a:lnTo>
                      <a:lnTo>
                        <a:pt x="684" y="96"/>
                      </a:lnTo>
                      <a:lnTo>
                        <a:pt x="696" y="100"/>
                      </a:lnTo>
                      <a:lnTo>
                        <a:pt x="708" y="112"/>
                      </a:lnTo>
                      <a:lnTo>
                        <a:pt x="704" y="116"/>
                      </a:lnTo>
                      <a:lnTo>
                        <a:pt x="710" y="126"/>
                      </a:lnTo>
                      <a:lnTo>
                        <a:pt x="716" y="134"/>
                      </a:lnTo>
                      <a:lnTo>
                        <a:pt x="724" y="134"/>
                      </a:lnTo>
                      <a:lnTo>
                        <a:pt x="724" y="120"/>
                      </a:lnTo>
                      <a:lnTo>
                        <a:pt x="722" y="108"/>
                      </a:lnTo>
                      <a:lnTo>
                        <a:pt x="742" y="102"/>
                      </a:lnTo>
                      <a:lnTo>
                        <a:pt x="752" y="90"/>
                      </a:lnTo>
                      <a:lnTo>
                        <a:pt x="750" y="78"/>
                      </a:lnTo>
                      <a:lnTo>
                        <a:pt x="740" y="64"/>
                      </a:lnTo>
                      <a:lnTo>
                        <a:pt x="722" y="60"/>
                      </a:lnTo>
                      <a:lnTo>
                        <a:pt x="708" y="52"/>
                      </a:lnTo>
                      <a:lnTo>
                        <a:pt x="704" y="44"/>
                      </a:lnTo>
                      <a:lnTo>
                        <a:pt x="712" y="32"/>
                      </a:lnTo>
                      <a:lnTo>
                        <a:pt x="704" y="26"/>
                      </a:lnTo>
                      <a:lnTo>
                        <a:pt x="708" y="12"/>
                      </a:lnTo>
                      <a:lnTo>
                        <a:pt x="718" y="12"/>
                      </a:lnTo>
                      <a:lnTo>
                        <a:pt x="722" y="4"/>
                      </a:lnTo>
                      <a:lnTo>
                        <a:pt x="732" y="0"/>
                      </a:lnTo>
                      <a:lnTo>
                        <a:pt x="750" y="4"/>
                      </a:lnTo>
                      <a:lnTo>
                        <a:pt x="762" y="20"/>
                      </a:lnTo>
                      <a:lnTo>
                        <a:pt x="764" y="26"/>
                      </a:lnTo>
                      <a:lnTo>
                        <a:pt x="774" y="40"/>
                      </a:lnTo>
                      <a:lnTo>
                        <a:pt x="776" y="48"/>
                      </a:lnTo>
                      <a:lnTo>
                        <a:pt x="770" y="54"/>
                      </a:lnTo>
                      <a:lnTo>
                        <a:pt x="774" y="64"/>
                      </a:lnTo>
                      <a:lnTo>
                        <a:pt x="786" y="62"/>
                      </a:lnTo>
                      <a:lnTo>
                        <a:pt x="794" y="64"/>
                      </a:lnTo>
                      <a:lnTo>
                        <a:pt x="796" y="80"/>
                      </a:lnTo>
                      <a:lnTo>
                        <a:pt x="802" y="94"/>
                      </a:lnTo>
                      <a:lnTo>
                        <a:pt x="812" y="98"/>
                      </a:lnTo>
                      <a:lnTo>
                        <a:pt x="820" y="92"/>
                      </a:lnTo>
                      <a:lnTo>
                        <a:pt x="814" y="82"/>
                      </a:lnTo>
                      <a:lnTo>
                        <a:pt x="820" y="74"/>
                      </a:lnTo>
                      <a:lnTo>
                        <a:pt x="832" y="78"/>
                      </a:lnTo>
                      <a:lnTo>
                        <a:pt x="842" y="90"/>
                      </a:lnTo>
                      <a:lnTo>
                        <a:pt x="836" y="100"/>
                      </a:lnTo>
                      <a:lnTo>
                        <a:pt x="834" y="112"/>
                      </a:lnTo>
                      <a:lnTo>
                        <a:pt x="844" y="120"/>
                      </a:lnTo>
                      <a:lnTo>
                        <a:pt x="858" y="126"/>
                      </a:lnTo>
                      <a:lnTo>
                        <a:pt x="866" y="120"/>
                      </a:lnTo>
                      <a:lnTo>
                        <a:pt x="874" y="106"/>
                      </a:lnTo>
                      <a:lnTo>
                        <a:pt x="876" y="90"/>
                      </a:lnTo>
                      <a:lnTo>
                        <a:pt x="888" y="82"/>
                      </a:lnTo>
                      <a:lnTo>
                        <a:pt x="886" y="74"/>
                      </a:lnTo>
                      <a:lnTo>
                        <a:pt x="880" y="62"/>
                      </a:lnTo>
                      <a:lnTo>
                        <a:pt x="882" y="56"/>
                      </a:lnTo>
                      <a:lnTo>
                        <a:pt x="900" y="58"/>
                      </a:lnTo>
                      <a:lnTo>
                        <a:pt x="922" y="66"/>
                      </a:lnTo>
                      <a:lnTo>
                        <a:pt x="936" y="76"/>
                      </a:lnTo>
                      <a:lnTo>
                        <a:pt x="946" y="90"/>
                      </a:lnTo>
                      <a:lnTo>
                        <a:pt x="940" y="94"/>
                      </a:lnTo>
                      <a:lnTo>
                        <a:pt x="932" y="96"/>
                      </a:lnTo>
                      <a:lnTo>
                        <a:pt x="934" y="106"/>
                      </a:lnTo>
                      <a:lnTo>
                        <a:pt x="940" y="114"/>
                      </a:lnTo>
                      <a:lnTo>
                        <a:pt x="946" y="126"/>
                      </a:lnTo>
                      <a:lnTo>
                        <a:pt x="938" y="136"/>
                      </a:lnTo>
                      <a:lnTo>
                        <a:pt x="926" y="146"/>
                      </a:lnTo>
                      <a:lnTo>
                        <a:pt x="916" y="152"/>
                      </a:lnTo>
                      <a:lnTo>
                        <a:pt x="902" y="144"/>
                      </a:lnTo>
                      <a:lnTo>
                        <a:pt x="898" y="152"/>
                      </a:lnTo>
                      <a:lnTo>
                        <a:pt x="890" y="156"/>
                      </a:lnTo>
                      <a:lnTo>
                        <a:pt x="878" y="144"/>
                      </a:lnTo>
                      <a:lnTo>
                        <a:pt x="868" y="144"/>
                      </a:lnTo>
                      <a:lnTo>
                        <a:pt x="864" y="150"/>
                      </a:lnTo>
                      <a:lnTo>
                        <a:pt x="870" y="156"/>
                      </a:lnTo>
                      <a:lnTo>
                        <a:pt x="864" y="166"/>
                      </a:lnTo>
                      <a:lnTo>
                        <a:pt x="856" y="174"/>
                      </a:lnTo>
                      <a:lnTo>
                        <a:pt x="846" y="176"/>
                      </a:lnTo>
                      <a:lnTo>
                        <a:pt x="834" y="174"/>
                      </a:lnTo>
                      <a:lnTo>
                        <a:pt x="822" y="166"/>
                      </a:lnTo>
                      <a:lnTo>
                        <a:pt x="812" y="164"/>
                      </a:lnTo>
                      <a:lnTo>
                        <a:pt x="816" y="172"/>
                      </a:lnTo>
                      <a:lnTo>
                        <a:pt x="822" y="178"/>
                      </a:lnTo>
                      <a:lnTo>
                        <a:pt x="834" y="180"/>
                      </a:lnTo>
                      <a:lnTo>
                        <a:pt x="842" y="182"/>
                      </a:lnTo>
                      <a:lnTo>
                        <a:pt x="854" y="182"/>
                      </a:lnTo>
                      <a:lnTo>
                        <a:pt x="848" y="192"/>
                      </a:lnTo>
                      <a:lnTo>
                        <a:pt x="840" y="204"/>
                      </a:lnTo>
                      <a:lnTo>
                        <a:pt x="830" y="210"/>
                      </a:lnTo>
                      <a:lnTo>
                        <a:pt x="820" y="212"/>
                      </a:lnTo>
                      <a:lnTo>
                        <a:pt x="812" y="212"/>
                      </a:lnTo>
                      <a:lnTo>
                        <a:pt x="804" y="208"/>
                      </a:lnTo>
                      <a:lnTo>
                        <a:pt x="804" y="218"/>
                      </a:lnTo>
                      <a:lnTo>
                        <a:pt x="784" y="220"/>
                      </a:lnTo>
                      <a:lnTo>
                        <a:pt x="772" y="216"/>
                      </a:lnTo>
                      <a:lnTo>
                        <a:pt x="778" y="222"/>
                      </a:lnTo>
                      <a:lnTo>
                        <a:pt x="794" y="228"/>
                      </a:lnTo>
                      <a:lnTo>
                        <a:pt x="796" y="238"/>
                      </a:lnTo>
                      <a:lnTo>
                        <a:pt x="778" y="242"/>
                      </a:lnTo>
                      <a:lnTo>
                        <a:pt x="758" y="260"/>
                      </a:lnTo>
                      <a:lnTo>
                        <a:pt x="740" y="290"/>
                      </a:lnTo>
                      <a:lnTo>
                        <a:pt x="734" y="332"/>
                      </a:lnTo>
                      <a:lnTo>
                        <a:pt x="736" y="336"/>
                      </a:lnTo>
                      <a:lnTo>
                        <a:pt x="738" y="342"/>
                      </a:lnTo>
                      <a:lnTo>
                        <a:pt x="748" y="342"/>
                      </a:lnTo>
                      <a:lnTo>
                        <a:pt x="756" y="344"/>
                      </a:lnTo>
                      <a:lnTo>
                        <a:pt x="760" y="352"/>
                      </a:lnTo>
                      <a:lnTo>
                        <a:pt x="768" y="378"/>
                      </a:lnTo>
                      <a:lnTo>
                        <a:pt x="782" y="374"/>
                      </a:lnTo>
                      <a:lnTo>
                        <a:pt x="800" y="374"/>
                      </a:lnTo>
                      <a:lnTo>
                        <a:pt x="814" y="380"/>
                      </a:lnTo>
                      <a:lnTo>
                        <a:pt x="830" y="382"/>
                      </a:lnTo>
                      <a:lnTo>
                        <a:pt x="846" y="398"/>
                      </a:lnTo>
                      <a:lnTo>
                        <a:pt x="864" y="408"/>
                      </a:lnTo>
                      <a:lnTo>
                        <a:pt x="886" y="416"/>
                      </a:lnTo>
                      <a:lnTo>
                        <a:pt x="896" y="416"/>
                      </a:lnTo>
                      <a:lnTo>
                        <a:pt x="904" y="418"/>
                      </a:lnTo>
                      <a:lnTo>
                        <a:pt x="916" y="420"/>
                      </a:lnTo>
                      <a:lnTo>
                        <a:pt x="928" y="420"/>
                      </a:lnTo>
                      <a:lnTo>
                        <a:pt x="932" y="442"/>
                      </a:lnTo>
                      <a:lnTo>
                        <a:pt x="932" y="456"/>
                      </a:lnTo>
                      <a:lnTo>
                        <a:pt x="932" y="462"/>
                      </a:lnTo>
                      <a:lnTo>
                        <a:pt x="932" y="470"/>
                      </a:lnTo>
                      <a:lnTo>
                        <a:pt x="944" y="484"/>
                      </a:lnTo>
                      <a:lnTo>
                        <a:pt x="956" y="498"/>
                      </a:lnTo>
                      <a:lnTo>
                        <a:pt x="962" y="502"/>
                      </a:lnTo>
                      <a:lnTo>
                        <a:pt x="970" y="506"/>
                      </a:lnTo>
                      <a:lnTo>
                        <a:pt x="984" y="498"/>
                      </a:lnTo>
                      <a:lnTo>
                        <a:pt x="988" y="490"/>
                      </a:lnTo>
                      <a:lnTo>
                        <a:pt x="990" y="482"/>
                      </a:lnTo>
                      <a:lnTo>
                        <a:pt x="984" y="462"/>
                      </a:lnTo>
                      <a:lnTo>
                        <a:pt x="980" y="448"/>
                      </a:lnTo>
                      <a:lnTo>
                        <a:pt x="972" y="428"/>
                      </a:lnTo>
                      <a:lnTo>
                        <a:pt x="980" y="424"/>
                      </a:lnTo>
                      <a:lnTo>
                        <a:pt x="1002" y="418"/>
                      </a:lnTo>
                      <a:lnTo>
                        <a:pt x="1012" y="406"/>
                      </a:lnTo>
                      <a:lnTo>
                        <a:pt x="1022" y="394"/>
                      </a:lnTo>
                      <a:lnTo>
                        <a:pt x="1020" y="372"/>
                      </a:lnTo>
                      <a:lnTo>
                        <a:pt x="1010" y="354"/>
                      </a:lnTo>
                      <a:lnTo>
                        <a:pt x="998" y="346"/>
                      </a:lnTo>
                      <a:lnTo>
                        <a:pt x="988" y="340"/>
                      </a:lnTo>
                      <a:lnTo>
                        <a:pt x="990" y="334"/>
                      </a:lnTo>
                      <a:lnTo>
                        <a:pt x="996" y="328"/>
                      </a:lnTo>
                      <a:lnTo>
                        <a:pt x="1006" y="316"/>
                      </a:lnTo>
                      <a:lnTo>
                        <a:pt x="1004" y="304"/>
                      </a:lnTo>
                      <a:lnTo>
                        <a:pt x="1002" y="292"/>
                      </a:lnTo>
                      <a:lnTo>
                        <a:pt x="1006" y="274"/>
                      </a:lnTo>
                      <a:lnTo>
                        <a:pt x="996" y="264"/>
                      </a:lnTo>
                      <a:lnTo>
                        <a:pt x="1000" y="250"/>
                      </a:lnTo>
                      <a:lnTo>
                        <a:pt x="1018" y="250"/>
                      </a:lnTo>
                      <a:lnTo>
                        <a:pt x="1034" y="256"/>
                      </a:lnTo>
                      <a:lnTo>
                        <a:pt x="1044" y="258"/>
                      </a:lnTo>
                      <a:lnTo>
                        <a:pt x="1058" y="256"/>
                      </a:lnTo>
                      <a:lnTo>
                        <a:pt x="1064" y="248"/>
                      </a:lnTo>
                      <a:lnTo>
                        <a:pt x="1076" y="256"/>
                      </a:lnTo>
                      <a:lnTo>
                        <a:pt x="1090" y="266"/>
                      </a:lnTo>
                      <a:lnTo>
                        <a:pt x="1098" y="278"/>
                      </a:lnTo>
                      <a:lnTo>
                        <a:pt x="1112" y="286"/>
                      </a:lnTo>
                      <a:lnTo>
                        <a:pt x="1134" y="290"/>
                      </a:lnTo>
                      <a:lnTo>
                        <a:pt x="1130" y="300"/>
                      </a:lnTo>
                      <a:lnTo>
                        <a:pt x="1130" y="314"/>
                      </a:lnTo>
                      <a:lnTo>
                        <a:pt x="1136" y="328"/>
                      </a:lnTo>
                      <a:lnTo>
                        <a:pt x="1136" y="336"/>
                      </a:lnTo>
                      <a:lnTo>
                        <a:pt x="1148" y="338"/>
                      </a:lnTo>
                      <a:lnTo>
                        <a:pt x="1156" y="346"/>
                      </a:lnTo>
                      <a:lnTo>
                        <a:pt x="1168" y="352"/>
                      </a:lnTo>
                      <a:lnTo>
                        <a:pt x="1182" y="340"/>
                      </a:lnTo>
                      <a:lnTo>
                        <a:pt x="1196" y="328"/>
                      </a:lnTo>
                      <a:lnTo>
                        <a:pt x="1196" y="316"/>
                      </a:lnTo>
                      <a:lnTo>
                        <a:pt x="1204" y="306"/>
                      </a:lnTo>
                      <a:lnTo>
                        <a:pt x="1210" y="300"/>
                      </a:lnTo>
                      <a:lnTo>
                        <a:pt x="1218" y="312"/>
                      </a:lnTo>
                      <a:lnTo>
                        <a:pt x="1228" y="328"/>
                      </a:lnTo>
                      <a:lnTo>
                        <a:pt x="1242" y="346"/>
                      </a:lnTo>
                      <a:lnTo>
                        <a:pt x="1244" y="354"/>
                      </a:lnTo>
                      <a:lnTo>
                        <a:pt x="1254" y="360"/>
                      </a:lnTo>
                      <a:lnTo>
                        <a:pt x="1256" y="372"/>
                      </a:lnTo>
                      <a:lnTo>
                        <a:pt x="1260" y="384"/>
                      </a:lnTo>
                      <a:lnTo>
                        <a:pt x="1254" y="390"/>
                      </a:lnTo>
                      <a:lnTo>
                        <a:pt x="1256" y="398"/>
                      </a:lnTo>
                      <a:lnTo>
                        <a:pt x="1272" y="408"/>
                      </a:lnTo>
                      <a:lnTo>
                        <a:pt x="1274" y="412"/>
                      </a:lnTo>
                      <a:lnTo>
                        <a:pt x="1274" y="418"/>
                      </a:lnTo>
                      <a:lnTo>
                        <a:pt x="1284" y="422"/>
                      </a:lnTo>
                      <a:lnTo>
                        <a:pt x="1298" y="426"/>
                      </a:lnTo>
                      <a:lnTo>
                        <a:pt x="1310" y="430"/>
                      </a:lnTo>
                      <a:lnTo>
                        <a:pt x="1318" y="430"/>
                      </a:lnTo>
                      <a:lnTo>
                        <a:pt x="1314" y="438"/>
                      </a:lnTo>
                      <a:lnTo>
                        <a:pt x="1300" y="444"/>
                      </a:lnTo>
                      <a:lnTo>
                        <a:pt x="1292" y="448"/>
                      </a:lnTo>
                      <a:lnTo>
                        <a:pt x="1280" y="454"/>
                      </a:lnTo>
                      <a:lnTo>
                        <a:pt x="1282" y="456"/>
                      </a:lnTo>
                      <a:lnTo>
                        <a:pt x="1282" y="458"/>
                      </a:lnTo>
                      <a:lnTo>
                        <a:pt x="1284" y="458"/>
                      </a:lnTo>
                      <a:lnTo>
                        <a:pt x="1300" y="450"/>
                      </a:lnTo>
                      <a:lnTo>
                        <a:pt x="1314" y="444"/>
                      </a:lnTo>
                      <a:lnTo>
                        <a:pt x="1324" y="442"/>
                      </a:lnTo>
                      <a:lnTo>
                        <a:pt x="1328" y="452"/>
                      </a:lnTo>
                      <a:lnTo>
                        <a:pt x="1330" y="452"/>
                      </a:lnTo>
                      <a:lnTo>
                        <a:pt x="1336" y="452"/>
                      </a:lnTo>
                      <a:lnTo>
                        <a:pt x="1348" y="458"/>
                      </a:lnTo>
                      <a:lnTo>
                        <a:pt x="1350" y="474"/>
                      </a:lnTo>
                      <a:lnTo>
                        <a:pt x="1348" y="488"/>
                      </a:lnTo>
                      <a:lnTo>
                        <a:pt x="1340" y="496"/>
                      </a:lnTo>
                      <a:lnTo>
                        <a:pt x="1330" y="502"/>
                      </a:lnTo>
                      <a:lnTo>
                        <a:pt x="1310" y="502"/>
                      </a:lnTo>
                      <a:lnTo>
                        <a:pt x="1302" y="512"/>
                      </a:lnTo>
                      <a:lnTo>
                        <a:pt x="1286" y="524"/>
                      </a:lnTo>
                      <a:lnTo>
                        <a:pt x="1264" y="528"/>
                      </a:lnTo>
                      <a:lnTo>
                        <a:pt x="1238" y="524"/>
                      </a:lnTo>
                      <a:lnTo>
                        <a:pt x="1218" y="524"/>
                      </a:lnTo>
                      <a:lnTo>
                        <a:pt x="1190" y="526"/>
                      </a:lnTo>
                      <a:lnTo>
                        <a:pt x="1174" y="532"/>
                      </a:lnTo>
                      <a:lnTo>
                        <a:pt x="1166" y="544"/>
                      </a:lnTo>
                      <a:lnTo>
                        <a:pt x="1152" y="548"/>
                      </a:lnTo>
                      <a:lnTo>
                        <a:pt x="1138" y="560"/>
                      </a:lnTo>
                      <a:lnTo>
                        <a:pt x="1128" y="570"/>
                      </a:lnTo>
                      <a:lnTo>
                        <a:pt x="1114" y="586"/>
                      </a:lnTo>
                      <a:lnTo>
                        <a:pt x="1112" y="590"/>
                      </a:lnTo>
                      <a:lnTo>
                        <a:pt x="1110" y="592"/>
                      </a:lnTo>
                      <a:lnTo>
                        <a:pt x="1110" y="594"/>
                      </a:lnTo>
                      <a:lnTo>
                        <a:pt x="1116" y="590"/>
                      </a:lnTo>
                      <a:lnTo>
                        <a:pt x="1120" y="588"/>
                      </a:lnTo>
                      <a:lnTo>
                        <a:pt x="1134" y="572"/>
                      </a:lnTo>
                      <a:lnTo>
                        <a:pt x="1150" y="562"/>
                      </a:lnTo>
                      <a:lnTo>
                        <a:pt x="1168" y="554"/>
                      </a:lnTo>
                      <a:lnTo>
                        <a:pt x="1174" y="550"/>
                      </a:lnTo>
                      <a:lnTo>
                        <a:pt x="1184" y="546"/>
                      </a:lnTo>
                      <a:lnTo>
                        <a:pt x="1202" y="548"/>
                      </a:lnTo>
                      <a:lnTo>
                        <a:pt x="1214" y="552"/>
                      </a:lnTo>
                      <a:lnTo>
                        <a:pt x="1218" y="56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5" name="Freeform 16"/>
                <p:cNvSpPr>
                  <a:spLocks/>
                </p:cNvSpPr>
                <p:nvPr/>
              </p:nvSpPr>
              <p:spPr bwMode="gray">
                <a:xfrm>
                  <a:off x="1004" y="1111"/>
                  <a:ext cx="38" cy="28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22" y="0"/>
                    </a:cxn>
                    <a:cxn ang="0">
                      <a:pos x="36" y="0"/>
                    </a:cxn>
                    <a:cxn ang="0">
                      <a:pos x="38" y="8"/>
                    </a:cxn>
                    <a:cxn ang="0">
                      <a:pos x="34" y="20"/>
                    </a:cxn>
                    <a:cxn ang="0">
                      <a:pos x="28" y="28"/>
                    </a:cxn>
                    <a:cxn ang="0">
                      <a:pos x="22" y="24"/>
                    </a:cxn>
                    <a:cxn ang="0">
                      <a:pos x="14" y="14"/>
                    </a:cxn>
                    <a:cxn ang="0">
                      <a:pos x="6" y="10"/>
                    </a:cxn>
                    <a:cxn ang="0">
                      <a:pos x="0" y="4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38" h="28">
                      <a:moveTo>
                        <a:pt x="6" y="0"/>
                      </a:moveTo>
                      <a:lnTo>
                        <a:pt x="22" y="0"/>
                      </a:lnTo>
                      <a:lnTo>
                        <a:pt x="36" y="0"/>
                      </a:lnTo>
                      <a:lnTo>
                        <a:pt x="38" y="8"/>
                      </a:lnTo>
                      <a:lnTo>
                        <a:pt x="34" y="20"/>
                      </a:lnTo>
                      <a:lnTo>
                        <a:pt x="28" y="28"/>
                      </a:lnTo>
                      <a:lnTo>
                        <a:pt x="22" y="24"/>
                      </a:lnTo>
                      <a:lnTo>
                        <a:pt x="14" y="14"/>
                      </a:lnTo>
                      <a:lnTo>
                        <a:pt x="6" y="10"/>
                      </a:lnTo>
                      <a:lnTo>
                        <a:pt x="0" y="4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6" name="Freeform 17"/>
                <p:cNvSpPr>
                  <a:spLocks/>
                </p:cNvSpPr>
                <p:nvPr/>
              </p:nvSpPr>
              <p:spPr bwMode="gray">
                <a:xfrm>
                  <a:off x="754" y="987"/>
                  <a:ext cx="112" cy="58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4" y="40"/>
                    </a:cxn>
                    <a:cxn ang="0">
                      <a:pos x="16" y="38"/>
                    </a:cxn>
                    <a:cxn ang="0">
                      <a:pos x="26" y="32"/>
                    </a:cxn>
                    <a:cxn ang="0">
                      <a:pos x="36" y="26"/>
                    </a:cxn>
                    <a:cxn ang="0">
                      <a:pos x="50" y="18"/>
                    </a:cxn>
                    <a:cxn ang="0">
                      <a:pos x="58" y="10"/>
                    </a:cxn>
                    <a:cxn ang="0">
                      <a:pos x="76" y="8"/>
                    </a:cxn>
                    <a:cxn ang="0">
                      <a:pos x="86" y="8"/>
                    </a:cxn>
                    <a:cxn ang="0">
                      <a:pos x="92" y="12"/>
                    </a:cxn>
                    <a:cxn ang="0">
                      <a:pos x="96" y="0"/>
                    </a:cxn>
                    <a:cxn ang="0">
                      <a:pos x="106" y="4"/>
                    </a:cxn>
                    <a:cxn ang="0">
                      <a:pos x="112" y="8"/>
                    </a:cxn>
                    <a:cxn ang="0">
                      <a:pos x="108" y="14"/>
                    </a:cxn>
                    <a:cxn ang="0">
                      <a:pos x="100" y="16"/>
                    </a:cxn>
                    <a:cxn ang="0">
                      <a:pos x="106" y="24"/>
                    </a:cxn>
                    <a:cxn ang="0">
                      <a:pos x="104" y="30"/>
                    </a:cxn>
                    <a:cxn ang="0">
                      <a:pos x="96" y="32"/>
                    </a:cxn>
                    <a:cxn ang="0">
                      <a:pos x="90" y="38"/>
                    </a:cxn>
                    <a:cxn ang="0">
                      <a:pos x="84" y="44"/>
                    </a:cxn>
                    <a:cxn ang="0">
                      <a:pos x="74" y="42"/>
                    </a:cxn>
                    <a:cxn ang="0">
                      <a:pos x="76" y="32"/>
                    </a:cxn>
                    <a:cxn ang="0">
                      <a:pos x="72" y="28"/>
                    </a:cxn>
                    <a:cxn ang="0">
                      <a:pos x="66" y="30"/>
                    </a:cxn>
                    <a:cxn ang="0">
                      <a:pos x="64" y="34"/>
                    </a:cxn>
                    <a:cxn ang="0">
                      <a:pos x="64" y="40"/>
                    </a:cxn>
                    <a:cxn ang="0">
                      <a:pos x="60" y="48"/>
                    </a:cxn>
                    <a:cxn ang="0">
                      <a:pos x="54" y="50"/>
                    </a:cxn>
                    <a:cxn ang="0">
                      <a:pos x="48" y="48"/>
                    </a:cxn>
                    <a:cxn ang="0">
                      <a:pos x="48" y="58"/>
                    </a:cxn>
                    <a:cxn ang="0">
                      <a:pos x="34" y="58"/>
                    </a:cxn>
                    <a:cxn ang="0">
                      <a:pos x="32" y="50"/>
                    </a:cxn>
                    <a:cxn ang="0">
                      <a:pos x="24" y="50"/>
                    </a:cxn>
                    <a:cxn ang="0">
                      <a:pos x="24" y="54"/>
                    </a:cxn>
                    <a:cxn ang="0">
                      <a:pos x="8" y="54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112" h="58">
                      <a:moveTo>
                        <a:pt x="0" y="50"/>
                      </a:moveTo>
                      <a:lnTo>
                        <a:pt x="4" y="40"/>
                      </a:lnTo>
                      <a:lnTo>
                        <a:pt x="16" y="38"/>
                      </a:lnTo>
                      <a:lnTo>
                        <a:pt x="26" y="32"/>
                      </a:lnTo>
                      <a:lnTo>
                        <a:pt x="36" y="26"/>
                      </a:lnTo>
                      <a:lnTo>
                        <a:pt x="50" y="18"/>
                      </a:lnTo>
                      <a:lnTo>
                        <a:pt x="58" y="10"/>
                      </a:lnTo>
                      <a:lnTo>
                        <a:pt x="76" y="8"/>
                      </a:lnTo>
                      <a:lnTo>
                        <a:pt x="86" y="8"/>
                      </a:lnTo>
                      <a:lnTo>
                        <a:pt x="92" y="12"/>
                      </a:lnTo>
                      <a:lnTo>
                        <a:pt x="96" y="0"/>
                      </a:lnTo>
                      <a:lnTo>
                        <a:pt x="106" y="4"/>
                      </a:lnTo>
                      <a:lnTo>
                        <a:pt x="112" y="8"/>
                      </a:lnTo>
                      <a:lnTo>
                        <a:pt x="108" y="14"/>
                      </a:lnTo>
                      <a:lnTo>
                        <a:pt x="100" y="16"/>
                      </a:lnTo>
                      <a:lnTo>
                        <a:pt x="106" y="24"/>
                      </a:lnTo>
                      <a:lnTo>
                        <a:pt x="104" y="30"/>
                      </a:lnTo>
                      <a:lnTo>
                        <a:pt x="96" y="32"/>
                      </a:lnTo>
                      <a:lnTo>
                        <a:pt x="90" y="38"/>
                      </a:lnTo>
                      <a:lnTo>
                        <a:pt x="84" y="44"/>
                      </a:lnTo>
                      <a:lnTo>
                        <a:pt x="74" y="42"/>
                      </a:lnTo>
                      <a:lnTo>
                        <a:pt x="76" y="32"/>
                      </a:lnTo>
                      <a:lnTo>
                        <a:pt x="72" y="28"/>
                      </a:lnTo>
                      <a:lnTo>
                        <a:pt x="66" y="30"/>
                      </a:lnTo>
                      <a:lnTo>
                        <a:pt x="64" y="34"/>
                      </a:lnTo>
                      <a:lnTo>
                        <a:pt x="64" y="40"/>
                      </a:lnTo>
                      <a:lnTo>
                        <a:pt x="60" y="48"/>
                      </a:lnTo>
                      <a:lnTo>
                        <a:pt x="54" y="50"/>
                      </a:lnTo>
                      <a:lnTo>
                        <a:pt x="48" y="48"/>
                      </a:lnTo>
                      <a:lnTo>
                        <a:pt x="48" y="58"/>
                      </a:lnTo>
                      <a:lnTo>
                        <a:pt x="34" y="58"/>
                      </a:lnTo>
                      <a:lnTo>
                        <a:pt x="32" y="50"/>
                      </a:lnTo>
                      <a:lnTo>
                        <a:pt x="24" y="50"/>
                      </a:lnTo>
                      <a:lnTo>
                        <a:pt x="24" y="54"/>
                      </a:lnTo>
                      <a:lnTo>
                        <a:pt x="8" y="5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7" name="Freeform 18"/>
                <p:cNvSpPr>
                  <a:spLocks/>
                </p:cNvSpPr>
                <p:nvPr/>
              </p:nvSpPr>
              <p:spPr bwMode="gray">
                <a:xfrm>
                  <a:off x="808" y="1037"/>
                  <a:ext cx="28" cy="2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28" y="2"/>
                    </a:cxn>
                    <a:cxn ang="0">
                      <a:pos x="26" y="8"/>
                    </a:cxn>
                    <a:cxn ang="0">
                      <a:pos x="20" y="18"/>
                    </a:cxn>
                    <a:cxn ang="0">
                      <a:pos x="12" y="20"/>
                    </a:cxn>
                    <a:cxn ang="0">
                      <a:pos x="0" y="16"/>
                    </a:cxn>
                    <a:cxn ang="0">
                      <a:pos x="4" y="8"/>
                    </a:cxn>
                    <a:cxn ang="0">
                      <a:pos x="14" y="2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8" h="20">
                      <a:moveTo>
                        <a:pt x="18" y="0"/>
                      </a:moveTo>
                      <a:lnTo>
                        <a:pt x="28" y="2"/>
                      </a:lnTo>
                      <a:lnTo>
                        <a:pt x="26" y="8"/>
                      </a:lnTo>
                      <a:lnTo>
                        <a:pt x="20" y="18"/>
                      </a:lnTo>
                      <a:lnTo>
                        <a:pt x="12" y="20"/>
                      </a:lnTo>
                      <a:lnTo>
                        <a:pt x="0" y="16"/>
                      </a:lnTo>
                      <a:lnTo>
                        <a:pt x="4" y="8"/>
                      </a:lnTo>
                      <a:lnTo>
                        <a:pt x="14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8" name="Freeform 19"/>
                <p:cNvSpPr>
                  <a:spLocks/>
                </p:cNvSpPr>
                <p:nvPr/>
              </p:nvSpPr>
              <p:spPr bwMode="gray">
                <a:xfrm>
                  <a:off x="904" y="971"/>
                  <a:ext cx="56" cy="26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4" y="0"/>
                    </a:cxn>
                    <a:cxn ang="0">
                      <a:pos x="32" y="0"/>
                    </a:cxn>
                    <a:cxn ang="0">
                      <a:pos x="54" y="0"/>
                    </a:cxn>
                    <a:cxn ang="0">
                      <a:pos x="56" y="6"/>
                    </a:cxn>
                    <a:cxn ang="0">
                      <a:pos x="44" y="8"/>
                    </a:cxn>
                    <a:cxn ang="0">
                      <a:pos x="40" y="12"/>
                    </a:cxn>
                    <a:cxn ang="0">
                      <a:pos x="50" y="12"/>
                    </a:cxn>
                    <a:cxn ang="0">
                      <a:pos x="50" y="18"/>
                    </a:cxn>
                    <a:cxn ang="0">
                      <a:pos x="44" y="24"/>
                    </a:cxn>
                    <a:cxn ang="0">
                      <a:pos x="32" y="24"/>
                    </a:cxn>
                    <a:cxn ang="0">
                      <a:pos x="22" y="24"/>
                    </a:cxn>
                    <a:cxn ang="0">
                      <a:pos x="16" y="26"/>
                    </a:cxn>
                    <a:cxn ang="0">
                      <a:pos x="4" y="2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56" h="2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32" y="0"/>
                      </a:lnTo>
                      <a:lnTo>
                        <a:pt x="54" y="0"/>
                      </a:lnTo>
                      <a:lnTo>
                        <a:pt x="56" y="6"/>
                      </a:lnTo>
                      <a:lnTo>
                        <a:pt x="44" y="8"/>
                      </a:lnTo>
                      <a:lnTo>
                        <a:pt x="40" y="12"/>
                      </a:lnTo>
                      <a:lnTo>
                        <a:pt x="50" y="12"/>
                      </a:lnTo>
                      <a:lnTo>
                        <a:pt x="50" y="18"/>
                      </a:lnTo>
                      <a:lnTo>
                        <a:pt x="44" y="24"/>
                      </a:lnTo>
                      <a:lnTo>
                        <a:pt x="32" y="24"/>
                      </a:lnTo>
                      <a:lnTo>
                        <a:pt x="22" y="24"/>
                      </a:lnTo>
                      <a:lnTo>
                        <a:pt x="16" y="26"/>
                      </a:lnTo>
                      <a:lnTo>
                        <a:pt x="4" y="2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9" name="Freeform 20"/>
                <p:cNvSpPr>
                  <a:spLocks/>
                </p:cNvSpPr>
                <p:nvPr/>
              </p:nvSpPr>
              <p:spPr bwMode="gray">
                <a:xfrm>
                  <a:off x="904" y="947"/>
                  <a:ext cx="64" cy="18"/>
                </a:xfrm>
                <a:custGeom>
                  <a:avLst/>
                  <a:gdLst/>
                  <a:ahLst/>
                  <a:cxnLst>
                    <a:cxn ang="0">
                      <a:pos x="8" y="12"/>
                    </a:cxn>
                    <a:cxn ang="0">
                      <a:pos x="24" y="6"/>
                    </a:cxn>
                    <a:cxn ang="0">
                      <a:pos x="42" y="0"/>
                    </a:cxn>
                    <a:cxn ang="0">
                      <a:pos x="56" y="2"/>
                    </a:cxn>
                    <a:cxn ang="0">
                      <a:pos x="64" y="8"/>
                    </a:cxn>
                    <a:cxn ang="0">
                      <a:pos x="62" y="14"/>
                    </a:cxn>
                    <a:cxn ang="0">
                      <a:pos x="52" y="16"/>
                    </a:cxn>
                    <a:cxn ang="0">
                      <a:pos x="34" y="16"/>
                    </a:cxn>
                    <a:cxn ang="0">
                      <a:pos x="14" y="18"/>
                    </a:cxn>
                    <a:cxn ang="0">
                      <a:pos x="0" y="18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64" h="18">
                      <a:moveTo>
                        <a:pt x="8" y="12"/>
                      </a:moveTo>
                      <a:lnTo>
                        <a:pt x="24" y="6"/>
                      </a:lnTo>
                      <a:lnTo>
                        <a:pt x="42" y="0"/>
                      </a:lnTo>
                      <a:lnTo>
                        <a:pt x="56" y="2"/>
                      </a:lnTo>
                      <a:lnTo>
                        <a:pt x="64" y="8"/>
                      </a:lnTo>
                      <a:lnTo>
                        <a:pt x="62" y="14"/>
                      </a:lnTo>
                      <a:lnTo>
                        <a:pt x="52" y="16"/>
                      </a:lnTo>
                      <a:lnTo>
                        <a:pt x="34" y="16"/>
                      </a:lnTo>
                      <a:lnTo>
                        <a:pt x="14" y="18"/>
                      </a:lnTo>
                      <a:lnTo>
                        <a:pt x="0" y="18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0" name="Freeform 21"/>
                <p:cNvSpPr>
                  <a:spLocks/>
                </p:cNvSpPr>
                <p:nvPr/>
              </p:nvSpPr>
              <p:spPr bwMode="gray">
                <a:xfrm>
                  <a:off x="1074" y="1109"/>
                  <a:ext cx="96" cy="78"/>
                </a:xfrm>
                <a:custGeom>
                  <a:avLst/>
                  <a:gdLst/>
                  <a:ahLst/>
                  <a:cxnLst>
                    <a:cxn ang="0">
                      <a:pos x="62" y="78"/>
                    </a:cxn>
                    <a:cxn ang="0">
                      <a:pos x="50" y="66"/>
                    </a:cxn>
                    <a:cxn ang="0">
                      <a:pos x="34" y="56"/>
                    </a:cxn>
                    <a:cxn ang="0">
                      <a:pos x="26" y="48"/>
                    </a:cxn>
                    <a:cxn ang="0">
                      <a:pos x="10" y="46"/>
                    </a:cxn>
                    <a:cxn ang="0">
                      <a:pos x="2" y="40"/>
                    </a:cxn>
                    <a:cxn ang="0">
                      <a:pos x="0" y="32"/>
                    </a:cxn>
                    <a:cxn ang="0">
                      <a:pos x="4" y="22"/>
                    </a:cxn>
                    <a:cxn ang="0">
                      <a:pos x="12" y="24"/>
                    </a:cxn>
                    <a:cxn ang="0">
                      <a:pos x="18" y="32"/>
                    </a:cxn>
                    <a:cxn ang="0">
                      <a:pos x="28" y="30"/>
                    </a:cxn>
                    <a:cxn ang="0">
                      <a:pos x="38" y="24"/>
                    </a:cxn>
                    <a:cxn ang="0">
                      <a:pos x="34" y="18"/>
                    </a:cxn>
                    <a:cxn ang="0">
                      <a:pos x="20" y="12"/>
                    </a:cxn>
                    <a:cxn ang="0">
                      <a:pos x="32" y="2"/>
                    </a:cxn>
                    <a:cxn ang="0">
                      <a:pos x="46" y="0"/>
                    </a:cxn>
                    <a:cxn ang="0">
                      <a:pos x="50" y="4"/>
                    </a:cxn>
                    <a:cxn ang="0">
                      <a:pos x="58" y="4"/>
                    </a:cxn>
                    <a:cxn ang="0">
                      <a:pos x="66" y="0"/>
                    </a:cxn>
                    <a:cxn ang="0">
                      <a:pos x="92" y="2"/>
                    </a:cxn>
                    <a:cxn ang="0">
                      <a:pos x="86" y="6"/>
                    </a:cxn>
                    <a:cxn ang="0">
                      <a:pos x="78" y="14"/>
                    </a:cxn>
                    <a:cxn ang="0">
                      <a:pos x="68" y="20"/>
                    </a:cxn>
                    <a:cxn ang="0">
                      <a:pos x="64" y="26"/>
                    </a:cxn>
                    <a:cxn ang="0">
                      <a:pos x="74" y="26"/>
                    </a:cxn>
                    <a:cxn ang="0">
                      <a:pos x="80" y="26"/>
                    </a:cxn>
                    <a:cxn ang="0">
                      <a:pos x="86" y="34"/>
                    </a:cxn>
                    <a:cxn ang="0">
                      <a:pos x="94" y="28"/>
                    </a:cxn>
                    <a:cxn ang="0">
                      <a:pos x="96" y="38"/>
                    </a:cxn>
                    <a:cxn ang="0">
                      <a:pos x="92" y="54"/>
                    </a:cxn>
                    <a:cxn ang="0">
                      <a:pos x="84" y="66"/>
                    </a:cxn>
                    <a:cxn ang="0">
                      <a:pos x="78" y="68"/>
                    </a:cxn>
                    <a:cxn ang="0">
                      <a:pos x="70" y="64"/>
                    </a:cxn>
                    <a:cxn ang="0">
                      <a:pos x="68" y="68"/>
                    </a:cxn>
                    <a:cxn ang="0">
                      <a:pos x="62" y="78"/>
                    </a:cxn>
                  </a:cxnLst>
                  <a:rect l="0" t="0" r="r" b="b"/>
                  <a:pathLst>
                    <a:path w="96" h="78">
                      <a:moveTo>
                        <a:pt x="62" y="78"/>
                      </a:moveTo>
                      <a:lnTo>
                        <a:pt x="50" y="66"/>
                      </a:lnTo>
                      <a:lnTo>
                        <a:pt x="34" y="56"/>
                      </a:lnTo>
                      <a:lnTo>
                        <a:pt x="26" y="48"/>
                      </a:lnTo>
                      <a:lnTo>
                        <a:pt x="10" y="46"/>
                      </a:lnTo>
                      <a:lnTo>
                        <a:pt x="2" y="40"/>
                      </a:lnTo>
                      <a:lnTo>
                        <a:pt x="0" y="32"/>
                      </a:lnTo>
                      <a:lnTo>
                        <a:pt x="4" y="22"/>
                      </a:lnTo>
                      <a:lnTo>
                        <a:pt x="12" y="24"/>
                      </a:lnTo>
                      <a:lnTo>
                        <a:pt x="18" y="32"/>
                      </a:lnTo>
                      <a:lnTo>
                        <a:pt x="28" y="30"/>
                      </a:lnTo>
                      <a:lnTo>
                        <a:pt x="38" y="24"/>
                      </a:lnTo>
                      <a:lnTo>
                        <a:pt x="34" y="18"/>
                      </a:lnTo>
                      <a:lnTo>
                        <a:pt x="20" y="12"/>
                      </a:lnTo>
                      <a:lnTo>
                        <a:pt x="32" y="2"/>
                      </a:lnTo>
                      <a:lnTo>
                        <a:pt x="46" y="0"/>
                      </a:lnTo>
                      <a:lnTo>
                        <a:pt x="50" y="4"/>
                      </a:lnTo>
                      <a:lnTo>
                        <a:pt x="58" y="4"/>
                      </a:lnTo>
                      <a:lnTo>
                        <a:pt x="66" y="0"/>
                      </a:lnTo>
                      <a:lnTo>
                        <a:pt x="92" y="2"/>
                      </a:lnTo>
                      <a:lnTo>
                        <a:pt x="86" y="6"/>
                      </a:lnTo>
                      <a:lnTo>
                        <a:pt x="78" y="14"/>
                      </a:lnTo>
                      <a:lnTo>
                        <a:pt x="68" y="20"/>
                      </a:lnTo>
                      <a:lnTo>
                        <a:pt x="64" y="26"/>
                      </a:lnTo>
                      <a:lnTo>
                        <a:pt x="74" y="26"/>
                      </a:lnTo>
                      <a:lnTo>
                        <a:pt x="80" y="26"/>
                      </a:lnTo>
                      <a:lnTo>
                        <a:pt x="86" y="34"/>
                      </a:lnTo>
                      <a:lnTo>
                        <a:pt x="94" y="28"/>
                      </a:lnTo>
                      <a:lnTo>
                        <a:pt x="96" y="38"/>
                      </a:lnTo>
                      <a:lnTo>
                        <a:pt x="92" y="54"/>
                      </a:lnTo>
                      <a:lnTo>
                        <a:pt x="84" y="66"/>
                      </a:lnTo>
                      <a:lnTo>
                        <a:pt x="78" y="68"/>
                      </a:lnTo>
                      <a:lnTo>
                        <a:pt x="70" y="64"/>
                      </a:lnTo>
                      <a:lnTo>
                        <a:pt x="68" y="68"/>
                      </a:lnTo>
                      <a:lnTo>
                        <a:pt x="62" y="7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1" name="Freeform 22"/>
                <p:cNvSpPr>
                  <a:spLocks/>
                </p:cNvSpPr>
                <p:nvPr/>
              </p:nvSpPr>
              <p:spPr bwMode="gray">
                <a:xfrm>
                  <a:off x="1170" y="1047"/>
                  <a:ext cx="46" cy="34"/>
                </a:xfrm>
                <a:custGeom>
                  <a:avLst/>
                  <a:gdLst/>
                  <a:ahLst/>
                  <a:cxnLst>
                    <a:cxn ang="0">
                      <a:pos x="46" y="34"/>
                    </a:cxn>
                    <a:cxn ang="0">
                      <a:pos x="28" y="32"/>
                    </a:cxn>
                    <a:cxn ang="0">
                      <a:pos x="12" y="30"/>
                    </a:cxn>
                    <a:cxn ang="0">
                      <a:pos x="0" y="22"/>
                    </a:cxn>
                    <a:cxn ang="0">
                      <a:pos x="8" y="12"/>
                    </a:cxn>
                    <a:cxn ang="0">
                      <a:pos x="18" y="6"/>
                    </a:cxn>
                    <a:cxn ang="0">
                      <a:pos x="26" y="0"/>
                    </a:cxn>
                    <a:cxn ang="0">
                      <a:pos x="34" y="6"/>
                    </a:cxn>
                    <a:cxn ang="0">
                      <a:pos x="44" y="14"/>
                    </a:cxn>
                    <a:cxn ang="0">
                      <a:pos x="46" y="22"/>
                    </a:cxn>
                    <a:cxn ang="0">
                      <a:pos x="46" y="34"/>
                    </a:cxn>
                  </a:cxnLst>
                  <a:rect l="0" t="0" r="r" b="b"/>
                  <a:pathLst>
                    <a:path w="46" h="34">
                      <a:moveTo>
                        <a:pt x="46" y="34"/>
                      </a:moveTo>
                      <a:lnTo>
                        <a:pt x="28" y="32"/>
                      </a:lnTo>
                      <a:lnTo>
                        <a:pt x="12" y="30"/>
                      </a:lnTo>
                      <a:lnTo>
                        <a:pt x="0" y="22"/>
                      </a:lnTo>
                      <a:lnTo>
                        <a:pt x="8" y="12"/>
                      </a:lnTo>
                      <a:lnTo>
                        <a:pt x="18" y="6"/>
                      </a:lnTo>
                      <a:lnTo>
                        <a:pt x="26" y="0"/>
                      </a:lnTo>
                      <a:lnTo>
                        <a:pt x="34" y="6"/>
                      </a:lnTo>
                      <a:lnTo>
                        <a:pt x="44" y="14"/>
                      </a:lnTo>
                      <a:lnTo>
                        <a:pt x="46" y="22"/>
                      </a:lnTo>
                      <a:lnTo>
                        <a:pt x="46" y="34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2" name="Freeform 23"/>
                <p:cNvSpPr>
                  <a:spLocks/>
                </p:cNvSpPr>
                <p:nvPr/>
              </p:nvSpPr>
              <p:spPr bwMode="gray">
                <a:xfrm>
                  <a:off x="1142" y="945"/>
                  <a:ext cx="54" cy="32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22" y="4"/>
                    </a:cxn>
                    <a:cxn ang="0">
                      <a:pos x="36" y="10"/>
                    </a:cxn>
                    <a:cxn ang="0">
                      <a:pos x="48" y="14"/>
                    </a:cxn>
                    <a:cxn ang="0">
                      <a:pos x="54" y="20"/>
                    </a:cxn>
                    <a:cxn ang="0">
                      <a:pos x="48" y="30"/>
                    </a:cxn>
                    <a:cxn ang="0">
                      <a:pos x="36" y="32"/>
                    </a:cxn>
                    <a:cxn ang="0">
                      <a:pos x="20" y="32"/>
                    </a:cxn>
                    <a:cxn ang="0">
                      <a:pos x="16" y="22"/>
                    </a:cxn>
                    <a:cxn ang="0">
                      <a:pos x="6" y="18"/>
                    </a:cxn>
                    <a:cxn ang="0">
                      <a:pos x="0" y="12"/>
                    </a:cxn>
                    <a:cxn ang="0">
                      <a:pos x="0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54" h="32">
                      <a:moveTo>
                        <a:pt x="4" y="0"/>
                      </a:moveTo>
                      <a:lnTo>
                        <a:pt x="22" y="4"/>
                      </a:lnTo>
                      <a:lnTo>
                        <a:pt x="36" y="10"/>
                      </a:lnTo>
                      <a:lnTo>
                        <a:pt x="48" y="14"/>
                      </a:lnTo>
                      <a:lnTo>
                        <a:pt x="54" y="20"/>
                      </a:lnTo>
                      <a:lnTo>
                        <a:pt x="48" y="30"/>
                      </a:lnTo>
                      <a:lnTo>
                        <a:pt x="36" y="32"/>
                      </a:lnTo>
                      <a:lnTo>
                        <a:pt x="20" y="32"/>
                      </a:lnTo>
                      <a:lnTo>
                        <a:pt x="16" y="22"/>
                      </a:lnTo>
                      <a:lnTo>
                        <a:pt x="6" y="18"/>
                      </a:lnTo>
                      <a:lnTo>
                        <a:pt x="0" y="12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3" name="Freeform 24"/>
                <p:cNvSpPr>
                  <a:spLocks/>
                </p:cNvSpPr>
                <p:nvPr/>
              </p:nvSpPr>
              <p:spPr bwMode="gray">
                <a:xfrm>
                  <a:off x="1166" y="853"/>
                  <a:ext cx="182" cy="116"/>
                </a:xfrm>
                <a:custGeom>
                  <a:avLst/>
                  <a:gdLst/>
                  <a:ahLst/>
                  <a:cxnLst>
                    <a:cxn ang="0">
                      <a:pos x="116" y="110"/>
                    </a:cxn>
                    <a:cxn ang="0">
                      <a:pos x="102" y="104"/>
                    </a:cxn>
                    <a:cxn ang="0">
                      <a:pos x="96" y="112"/>
                    </a:cxn>
                    <a:cxn ang="0">
                      <a:pos x="66" y="110"/>
                    </a:cxn>
                    <a:cxn ang="0">
                      <a:pos x="78" y="102"/>
                    </a:cxn>
                    <a:cxn ang="0">
                      <a:pos x="62" y="96"/>
                    </a:cxn>
                    <a:cxn ang="0">
                      <a:pos x="40" y="86"/>
                    </a:cxn>
                    <a:cxn ang="0">
                      <a:pos x="70" y="82"/>
                    </a:cxn>
                    <a:cxn ang="0">
                      <a:pos x="96" y="80"/>
                    </a:cxn>
                    <a:cxn ang="0">
                      <a:pos x="78" y="72"/>
                    </a:cxn>
                    <a:cxn ang="0">
                      <a:pos x="50" y="74"/>
                    </a:cxn>
                    <a:cxn ang="0">
                      <a:pos x="24" y="74"/>
                    </a:cxn>
                    <a:cxn ang="0">
                      <a:pos x="0" y="44"/>
                    </a:cxn>
                    <a:cxn ang="0">
                      <a:pos x="14" y="48"/>
                    </a:cxn>
                    <a:cxn ang="0">
                      <a:pos x="36" y="42"/>
                    </a:cxn>
                    <a:cxn ang="0">
                      <a:pos x="16" y="38"/>
                    </a:cxn>
                    <a:cxn ang="0">
                      <a:pos x="24" y="28"/>
                    </a:cxn>
                    <a:cxn ang="0">
                      <a:pos x="42" y="26"/>
                    </a:cxn>
                    <a:cxn ang="0">
                      <a:pos x="24" y="18"/>
                    </a:cxn>
                    <a:cxn ang="0">
                      <a:pos x="34" y="10"/>
                    </a:cxn>
                    <a:cxn ang="0">
                      <a:pos x="58" y="10"/>
                    </a:cxn>
                    <a:cxn ang="0">
                      <a:pos x="42" y="4"/>
                    </a:cxn>
                    <a:cxn ang="0">
                      <a:pos x="70" y="2"/>
                    </a:cxn>
                    <a:cxn ang="0">
                      <a:pos x="118" y="34"/>
                    </a:cxn>
                    <a:cxn ang="0">
                      <a:pos x="126" y="48"/>
                    </a:cxn>
                    <a:cxn ang="0">
                      <a:pos x="138" y="34"/>
                    </a:cxn>
                    <a:cxn ang="0">
                      <a:pos x="142" y="46"/>
                    </a:cxn>
                    <a:cxn ang="0">
                      <a:pos x="152" y="58"/>
                    </a:cxn>
                    <a:cxn ang="0">
                      <a:pos x="164" y="66"/>
                    </a:cxn>
                    <a:cxn ang="0">
                      <a:pos x="176" y="68"/>
                    </a:cxn>
                    <a:cxn ang="0">
                      <a:pos x="178" y="80"/>
                    </a:cxn>
                    <a:cxn ang="0">
                      <a:pos x="162" y="82"/>
                    </a:cxn>
                    <a:cxn ang="0">
                      <a:pos x="140" y="98"/>
                    </a:cxn>
                    <a:cxn ang="0">
                      <a:pos x="144" y="82"/>
                    </a:cxn>
                    <a:cxn ang="0">
                      <a:pos x="134" y="92"/>
                    </a:cxn>
                    <a:cxn ang="0">
                      <a:pos x="136" y="102"/>
                    </a:cxn>
                    <a:cxn ang="0">
                      <a:pos x="136" y="108"/>
                    </a:cxn>
                    <a:cxn ang="0">
                      <a:pos x="128" y="106"/>
                    </a:cxn>
                    <a:cxn ang="0">
                      <a:pos x="124" y="116"/>
                    </a:cxn>
                  </a:cxnLst>
                  <a:rect l="0" t="0" r="r" b="b"/>
                  <a:pathLst>
                    <a:path w="182" h="116">
                      <a:moveTo>
                        <a:pt x="124" y="116"/>
                      </a:moveTo>
                      <a:lnTo>
                        <a:pt x="116" y="110"/>
                      </a:lnTo>
                      <a:lnTo>
                        <a:pt x="108" y="100"/>
                      </a:lnTo>
                      <a:lnTo>
                        <a:pt x="102" y="104"/>
                      </a:lnTo>
                      <a:lnTo>
                        <a:pt x="104" y="110"/>
                      </a:lnTo>
                      <a:lnTo>
                        <a:pt x="96" y="112"/>
                      </a:lnTo>
                      <a:lnTo>
                        <a:pt x="84" y="116"/>
                      </a:lnTo>
                      <a:lnTo>
                        <a:pt x="66" y="110"/>
                      </a:lnTo>
                      <a:lnTo>
                        <a:pt x="64" y="100"/>
                      </a:lnTo>
                      <a:lnTo>
                        <a:pt x="78" y="102"/>
                      </a:lnTo>
                      <a:lnTo>
                        <a:pt x="76" y="98"/>
                      </a:lnTo>
                      <a:lnTo>
                        <a:pt x="62" y="96"/>
                      </a:lnTo>
                      <a:lnTo>
                        <a:pt x="56" y="98"/>
                      </a:lnTo>
                      <a:lnTo>
                        <a:pt x="40" y="86"/>
                      </a:lnTo>
                      <a:lnTo>
                        <a:pt x="52" y="82"/>
                      </a:lnTo>
                      <a:lnTo>
                        <a:pt x="70" y="82"/>
                      </a:lnTo>
                      <a:lnTo>
                        <a:pt x="84" y="82"/>
                      </a:lnTo>
                      <a:lnTo>
                        <a:pt x="96" y="80"/>
                      </a:lnTo>
                      <a:lnTo>
                        <a:pt x="90" y="74"/>
                      </a:lnTo>
                      <a:lnTo>
                        <a:pt x="78" y="72"/>
                      </a:lnTo>
                      <a:lnTo>
                        <a:pt x="62" y="72"/>
                      </a:lnTo>
                      <a:lnTo>
                        <a:pt x="50" y="74"/>
                      </a:lnTo>
                      <a:lnTo>
                        <a:pt x="34" y="72"/>
                      </a:lnTo>
                      <a:lnTo>
                        <a:pt x="24" y="74"/>
                      </a:lnTo>
                      <a:lnTo>
                        <a:pt x="6" y="54"/>
                      </a:lnTo>
                      <a:lnTo>
                        <a:pt x="0" y="44"/>
                      </a:lnTo>
                      <a:lnTo>
                        <a:pt x="8" y="44"/>
                      </a:lnTo>
                      <a:lnTo>
                        <a:pt x="14" y="48"/>
                      </a:lnTo>
                      <a:lnTo>
                        <a:pt x="30" y="50"/>
                      </a:lnTo>
                      <a:lnTo>
                        <a:pt x="36" y="42"/>
                      </a:lnTo>
                      <a:lnTo>
                        <a:pt x="24" y="40"/>
                      </a:lnTo>
                      <a:lnTo>
                        <a:pt x="16" y="38"/>
                      </a:lnTo>
                      <a:lnTo>
                        <a:pt x="14" y="28"/>
                      </a:lnTo>
                      <a:lnTo>
                        <a:pt x="24" y="28"/>
                      </a:lnTo>
                      <a:lnTo>
                        <a:pt x="36" y="30"/>
                      </a:lnTo>
                      <a:lnTo>
                        <a:pt x="42" y="26"/>
                      </a:lnTo>
                      <a:lnTo>
                        <a:pt x="34" y="22"/>
                      </a:lnTo>
                      <a:lnTo>
                        <a:pt x="24" y="18"/>
                      </a:lnTo>
                      <a:lnTo>
                        <a:pt x="26" y="10"/>
                      </a:lnTo>
                      <a:lnTo>
                        <a:pt x="34" y="10"/>
                      </a:lnTo>
                      <a:lnTo>
                        <a:pt x="42" y="12"/>
                      </a:lnTo>
                      <a:lnTo>
                        <a:pt x="58" y="10"/>
                      </a:lnTo>
                      <a:lnTo>
                        <a:pt x="56" y="6"/>
                      </a:lnTo>
                      <a:lnTo>
                        <a:pt x="42" y="4"/>
                      </a:lnTo>
                      <a:lnTo>
                        <a:pt x="46" y="0"/>
                      </a:lnTo>
                      <a:lnTo>
                        <a:pt x="70" y="2"/>
                      </a:lnTo>
                      <a:lnTo>
                        <a:pt x="98" y="30"/>
                      </a:lnTo>
                      <a:lnTo>
                        <a:pt x="118" y="34"/>
                      </a:lnTo>
                      <a:lnTo>
                        <a:pt x="118" y="42"/>
                      </a:lnTo>
                      <a:lnTo>
                        <a:pt x="126" y="48"/>
                      </a:lnTo>
                      <a:lnTo>
                        <a:pt x="130" y="38"/>
                      </a:lnTo>
                      <a:lnTo>
                        <a:pt x="138" y="34"/>
                      </a:lnTo>
                      <a:lnTo>
                        <a:pt x="144" y="36"/>
                      </a:lnTo>
                      <a:lnTo>
                        <a:pt x="142" y="46"/>
                      </a:lnTo>
                      <a:lnTo>
                        <a:pt x="150" y="52"/>
                      </a:lnTo>
                      <a:lnTo>
                        <a:pt x="152" y="58"/>
                      </a:lnTo>
                      <a:lnTo>
                        <a:pt x="150" y="68"/>
                      </a:lnTo>
                      <a:lnTo>
                        <a:pt x="164" y="66"/>
                      </a:lnTo>
                      <a:lnTo>
                        <a:pt x="172" y="68"/>
                      </a:lnTo>
                      <a:lnTo>
                        <a:pt x="176" y="68"/>
                      </a:lnTo>
                      <a:lnTo>
                        <a:pt x="182" y="74"/>
                      </a:lnTo>
                      <a:lnTo>
                        <a:pt x="178" y="80"/>
                      </a:lnTo>
                      <a:lnTo>
                        <a:pt x="172" y="84"/>
                      </a:lnTo>
                      <a:lnTo>
                        <a:pt x="162" y="82"/>
                      </a:lnTo>
                      <a:lnTo>
                        <a:pt x="156" y="84"/>
                      </a:lnTo>
                      <a:lnTo>
                        <a:pt x="140" y="98"/>
                      </a:lnTo>
                      <a:lnTo>
                        <a:pt x="140" y="92"/>
                      </a:lnTo>
                      <a:lnTo>
                        <a:pt x="144" y="82"/>
                      </a:lnTo>
                      <a:lnTo>
                        <a:pt x="138" y="82"/>
                      </a:lnTo>
                      <a:lnTo>
                        <a:pt x="134" y="92"/>
                      </a:lnTo>
                      <a:lnTo>
                        <a:pt x="134" y="96"/>
                      </a:lnTo>
                      <a:lnTo>
                        <a:pt x="136" y="102"/>
                      </a:lnTo>
                      <a:lnTo>
                        <a:pt x="136" y="106"/>
                      </a:lnTo>
                      <a:lnTo>
                        <a:pt x="136" y="108"/>
                      </a:lnTo>
                      <a:lnTo>
                        <a:pt x="134" y="110"/>
                      </a:lnTo>
                      <a:lnTo>
                        <a:pt x="128" y="106"/>
                      </a:lnTo>
                      <a:lnTo>
                        <a:pt x="126" y="104"/>
                      </a:lnTo>
                      <a:lnTo>
                        <a:pt x="124" y="11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4" name="Freeform 25"/>
                <p:cNvSpPr>
                  <a:spLocks/>
                </p:cNvSpPr>
                <p:nvPr/>
              </p:nvSpPr>
              <p:spPr bwMode="gray">
                <a:xfrm>
                  <a:off x="1108" y="897"/>
                  <a:ext cx="26" cy="16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8" y="0"/>
                    </a:cxn>
                    <a:cxn ang="0">
                      <a:pos x="26" y="6"/>
                    </a:cxn>
                    <a:cxn ang="0">
                      <a:pos x="26" y="16"/>
                    </a:cxn>
                    <a:cxn ang="0">
                      <a:pos x="18" y="16"/>
                    </a:cxn>
                    <a:cxn ang="0">
                      <a:pos x="14" y="12"/>
                    </a:cxn>
                    <a:cxn ang="0">
                      <a:pos x="4" y="12"/>
                    </a:cxn>
                    <a:cxn ang="0">
                      <a:pos x="0" y="4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26" h="16">
                      <a:moveTo>
                        <a:pt x="8" y="0"/>
                      </a:moveTo>
                      <a:lnTo>
                        <a:pt x="18" y="0"/>
                      </a:lnTo>
                      <a:lnTo>
                        <a:pt x="26" y="6"/>
                      </a:lnTo>
                      <a:lnTo>
                        <a:pt x="26" y="16"/>
                      </a:lnTo>
                      <a:lnTo>
                        <a:pt x="18" y="16"/>
                      </a:lnTo>
                      <a:lnTo>
                        <a:pt x="14" y="12"/>
                      </a:lnTo>
                      <a:lnTo>
                        <a:pt x="4" y="12"/>
                      </a:lnTo>
                      <a:lnTo>
                        <a:pt x="0" y="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5" name="Freeform 26"/>
                <p:cNvSpPr>
                  <a:spLocks/>
                </p:cNvSpPr>
                <p:nvPr/>
              </p:nvSpPr>
              <p:spPr bwMode="gray">
                <a:xfrm>
                  <a:off x="1420" y="1113"/>
                  <a:ext cx="70" cy="2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22" y="0"/>
                    </a:cxn>
                    <a:cxn ang="0">
                      <a:pos x="42" y="2"/>
                    </a:cxn>
                    <a:cxn ang="0">
                      <a:pos x="62" y="12"/>
                    </a:cxn>
                    <a:cxn ang="0">
                      <a:pos x="70" y="22"/>
                    </a:cxn>
                    <a:cxn ang="0">
                      <a:pos x="60" y="24"/>
                    </a:cxn>
                    <a:cxn ang="0">
                      <a:pos x="46" y="24"/>
                    </a:cxn>
                    <a:cxn ang="0">
                      <a:pos x="32" y="24"/>
                    </a:cxn>
                    <a:cxn ang="0">
                      <a:pos x="26" y="28"/>
                    </a:cxn>
                    <a:cxn ang="0">
                      <a:pos x="14" y="26"/>
                    </a:cxn>
                    <a:cxn ang="0">
                      <a:pos x="10" y="16"/>
                    </a:cxn>
                    <a:cxn ang="0">
                      <a:pos x="0" y="10"/>
                    </a:cxn>
                    <a:cxn ang="0">
                      <a:pos x="0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70" h="28">
                      <a:moveTo>
                        <a:pt x="4" y="0"/>
                      </a:moveTo>
                      <a:lnTo>
                        <a:pt x="22" y="0"/>
                      </a:lnTo>
                      <a:lnTo>
                        <a:pt x="42" y="2"/>
                      </a:lnTo>
                      <a:lnTo>
                        <a:pt x="62" y="12"/>
                      </a:lnTo>
                      <a:lnTo>
                        <a:pt x="70" y="22"/>
                      </a:lnTo>
                      <a:lnTo>
                        <a:pt x="60" y="24"/>
                      </a:lnTo>
                      <a:lnTo>
                        <a:pt x="46" y="24"/>
                      </a:lnTo>
                      <a:lnTo>
                        <a:pt x="32" y="24"/>
                      </a:lnTo>
                      <a:lnTo>
                        <a:pt x="26" y="28"/>
                      </a:lnTo>
                      <a:lnTo>
                        <a:pt x="14" y="26"/>
                      </a:lnTo>
                      <a:lnTo>
                        <a:pt x="10" y="16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6" name="Freeform 27"/>
                <p:cNvSpPr>
                  <a:spLocks/>
                </p:cNvSpPr>
                <p:nvPr/>
              </p:nvSpPr>
              <p:spPr bwMode="gray">
                <a:xfrm>
                  <a:off x="1474" y="1269"/>
                  <a:ext cx="36" cy="30"/>
                </a:xfrm>
                <a:custGeom>
                  <a:avLst/>
                  <a:gdLst/>
                  <a:ahLst/>
                  <a:cxnLst>
                    <a:cxn ang="0">
                      <a:pos x="36" y="4"/>
                    </a:cxn>
                    <a:cxn ang="0">
                      <a:pos x="36" y="10"/>
                    </a:cxn>
                    <a:cxn ang="0">
                      <a:pos x="34" y="20"/>
                    </a:cxn>
                    <a:cxn ang="0">
                      <a:pos x="26" y="26"/>
                    </a:cxn>
                    <a:cxn ang="0">
                      <a:pos x="14" y="30"/>
                    </a:cxn>
                    <a:cxn ang="0">
                      <a:pos x="0" y="26"/>
                    </a:cxn>
                    <a:cxn ang="0">
                      <a:pos x="2" y="12"/>
                    </a:cxn>
                    <a:cxn ang="0">
                      <a:pos x="6" y="4"/>
                    </a:cxn>
                    <a:cxn ang="0">
                      <a:pos x="12" y="2"/>
                    </a:cxn>
                    <a:cxn ang="0">
                      <a:pos x="24" y="0"/>
                    </a:cxn>
                    <a:cxn ang="0">
                      <a:pos x="36" y="4"/>
                    </a:cxn>
                  </a:cxnLst>
                  <a:rect l="0" t="0" r="r" b="b"/>
                  <a:pathLst>
                    <a:path w="36" h="30">
                      <a:moveTo>
                        <a:pt x="36" y="4"/>
                      </a:moveTo>
                      <a:lnTo>
                        <a:pt x="36" y="10"/>
                      </a:lnTo>
                      <a:lnTo>
                        <a:pt x="34" y="20"/>
                      </a:lnTo>
                      <a:lnTo>
                        <a:pt x="26" y="26"/>
                      </a:lnTo>
                      <a:lnTo>
                        <a:pt x="14" y="30"/>
                      </a:lnTo>
                      <a:lnTo>
                        <a:pt x="0" y="26"/>
                      </a:lnTo>
                      <a:lnTo>
                        <a:pt x="2" y="12"/>
                      </a:lnTo>
                      <a:lnTo>
                        <a:pt x="6" y="4"/>
                      </a:lnTo>
                      <a:lnTo>
                        <a:pt x="12" y="2"/>
                      </a:lnTo>
                      <a:lnTo>
                        <a:pt x="24" y="0"/>
                      </a:lnTo>
                      <a:lnTo>
                        <a:pt x="36" y="4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7" name="Freeform 28"/>
                <p:cNvSpPr>
                  <a:spLocks/>
                </p:cNvSpPr>
                <p:nvPr/>
              </p:nvSpPr>
              <p:spPr bwMode="gray">
                <a:xfrm>
                  <a:off x="1316" y="1335"/>
                  <a:ext cx="110" cy="70"/>
                </a:xfrm>
                <a:custGeom>
                  <a:avLst/>
                  <a:gdLst/>
                  <a:ahLst/>
                  <a:cxnLst>
                    <a:cxn ang="0">
                      <a:pos x="18" y="16"/>
                    </a:cxn>
                    <a:cxn ang="0">
                      <a:pos x="18" y="6"/>
                    </a:cxn>
                    <a:cxn ang="0">
                      <a:pos x="28" y="0"/>
                    </a:cxn>
                    <a:cxn ang="0">
                      <a:pos x="40" y="0"/>
                    </a:cxn>
                    <a:cxn ang="0">
                      <a:pos x="40" y="8"/>
                    </a:cxn>
                    <a:cxn ang="0">
                      <a:pos x="42" y="12"/>
                    </a:cxn>
                    <a:cxn ang="0">
                      <a:pos x="52" y="14"/>
                    </a:cxn>
                    <a:cxn ang="0">
                      <a:pos x="54" y="16"/>
                    </a:cxn>
                    <a:cxn ang="0">
                      <a:pos x="56" y="20"/>
                    </a:cxn>
                    <a:cxn ang="0">
                      <a:pos x="62" y="22"/>
                    </a:cxn>
                    <a:cxn ang="0">
                      <a:pos x="70" y="30"/>
                    </a:cxn>
                    <a:cxn ang="0">
                      <a:pos x="84" y="32"/>
                    </a:cxn>
                    <a:cxn ang="0">
                      <a:pos x="86" y="38"/>
                    </a:cxn>
                    <a:cxn ang="0">
                      <a:pos x="88" y="46"/>
                    </a:cxn>
                    <a:cxn ang="0">
                      <a:pos x="98" y="46"/>
                    </a:cxn>
                    <a:cxn ang="0">
                      <a:pos x="108" y="48"/>
                    </a:cxn>
                    <a:cxn ang="0">
                      <a:pos x="110" y="52"/>
                    </a:cxn>
                    <a:cxn ang="0">
                      <a:pos x="110" y="56"/>
                    </a:cxn>
                    <a:cxn ang="0">
                      <a:pos x="108" y="56"/>
                    </a:cxn>
                    <a:cxn ang="0">
                      <a:pos x="106" y="60"/>
                    </a:cxn>
                    <a:cxn ang="0">
                      <a:pos x="102" y="60"/>
                    </a:cxn>
                    <a:cxn ang="0">
                      <a:pos x="100" y="62"/>
                    </a:cxn>
                    <a:cxn ang="0">
                      <a:pos x="90" y="60"/>
                    </a:cxn>
                    <a:cxn ang="0">
                      <a:pos x="84" y="58"/>
                    </a:cxn>
                    <a:cxn ang="0">
                      <a:pos x="76" y="52"/>
                    </a:cxn>
                    <a:cxn ang="0">
                      <a:pos x="68" y="46"/>
                    </a:cxn>
                    <a:cxn ang="0">
                      <a:pos x="64" y="42"/>
                    </a:cxn>
                    <a:cxn ang="0">
                      <a:pos x="60" y="44"/>
                    </a:cxn>
                    <a:cxn ang="0">
                      <a:pos x="58" y="48"/>
                    </a:cxn>
                    <a:cxn ang="0">
                      <a:pos x="52" y="56"/>
                    </a:cxn>
                    <a:cxn ang="0">
                      <a:pos x="40" y="68"/>
                    </a:cxn>
                    <a:cxn ang="0">
                      <a:pos x="24" y="70"/>
                    </a:cxn>
                    <a:cxn ang="0">
                      <a:pos x="26" y="56"/>
                    </a:cxn>
                    <a:cxn ang="0">
                      <a:pos x="14" y="56"/>
                    </a:cxn>
                    <a:cxn ang="0">
                      <a:pos x="10" y="56"/>
                    </a:cxn>
                    <a:cxn ang="0">
                      <a:pos x="6" y="62"/>
                    </a:cxn>
                    <a:cxn ang="0">
                      <a:pos x="0" y="56"/>
                    </a:cxn>
                    <a:cxn ang="0">
                      <a:pos x="6" y="48"/>
                    </a:cxn>
                    <a:cxn ang="0">
                      <a:pos x="16" y="38"/>
                    </a:cxn>
                    <a:cxn ang="0">
                      <a:pos x="16" y="26"/>
                    </a:cxn>
                    <a:cxn ang="0">
                      <a:pos x="18" y="22"/>
                    </a:cxn>
                    <a:cxn ang="0">
                      <a:pos x="18" y="16"/>
                    </a:cxn>
                  </a:cxnLst>
                  <a:rect l="0" t="0" r="r" b="b"/>
                  <a:pathLst>
                    <a:path w="110" h="70">
                      <a:moveTo>
                        <a:pt x="18" y="16"/>
                      </a:moveTo>
                      <a:lnTo>
                        <a:pt x="18" y="6"/>
                      </a:lnTo>
                      <a:lnTo>
                        <a:pt x="28" y="0"/>
                      </a:lnTo>
                      <a:lnTo>
                        <a:pt x="40" y="0"/>
                      </a:lnTo>
                      <a:lnTo>
                        <a:pt x="40" y="8"/>
                      </a:lnTo>
                      <a:lnTo>
                        <a:pt x="42" y="12"/>
                      </a:lnTo>
                      <a:lnTo>
                        <a:pt x="52" y="14"/>
                      </a:lnTo>
                      <a:lnTo>
                        <a:pt x="54" y="16"/>
                      </a:lnTo>
                      <a:lnTo>
                        <a:pt x="56" y="20"/>
                      </a:lnTo>
                      <a:lnTo>
                        <a:pt x="62" y="22"/>
                      </a:lnTo>
                      <a:lnTo>
                        <a:pt x="70" y="30"/>
                      </a:lnTo>
                      <a:lnTo>
                        <a:pt x="84" y="32"/>
                      </a:lnTo>
                      <a:lnTo>
                        <a:pt x="86" y="38"/>
                      </a:lnTo>
                      <a:lnTo>
                        <a:pt x="88" y="46"/>
                      </a:lnTo>
                      <a:lnTo>
                        <a:pt x="98" y="46"/>
                      </a:lnTo>
                      <a:lnTo>
                        <a:pt x="108" y="48"/>
                      </a:lnTo>
                      <a:lnTo>
                        <a:pt x="110" y="52"/>
                      </a:lnTo>
                      <a:lnTo>
                        <a:pt x="110" y="56"/>
                      </a:lnTo>
                      <a:lnTo>
                        <a:pt x="108" y="56"/>
                      </a:lnTo>
                      <a:lnTo>
                        <a:pt x="106" y="60"/>
                      </a:lnTo>
                      <a:lnTo>
                        <a:pt x="102" y="60"/>
                      </a:lnTo>
                      <a:lnTo>
                        <a:pt x="100" y="62"/>
                      </a:lnTo>
                      <a:lnTo>
                        <a:pt x="90" y="60"/>
                      </a:lnTo>
                      <a:lnTo>
                        <a:pt x="84" y="58"/>
                      </a:lnTo>
                      <a:lnTo>
                        <a:pt x="76" y="52"/>
                      </a:lnTo>
                      <a:lnTo>
                        <a:pt x="68" y="46"/>
                      </a:lnTo>
                      <a:lnTo>
                        <a:pt x="64" y="42"/>
                      </a:lnTo>
                      <a:lnTo>
                        <a:pt x="60" y="44"/>
                      </a:lnTo>
                      <a:lnTo>
                        <a:pt x="58" y="48"/>
                      </a:lnTo>
                      <a:lnTo>
                        <a:pt x="52" y="56"/>
                      </a:lnTo>
                      <a:lnTo>
                        <a:pt x="40" y="68"/>
                      </a:lnTo>
                      <a:lnTo>
                        <a:pt x="24" y="70"/>
                      </a:lnTo>
                      <a:lnTo>
                        <a:pt x="26" y="56"/>
                      </a:lnTo>
                      <a:lnTo>
                        <a:pt x="14" y="56"/>
                      </a:lnTo>
                      <a:lnTo>
                        <a:pt x="10" y="56"/>
                      </a:lnTo>
                      <a:lnTo>
                        <a:pt x="6" y="62"/>
                      </a:lnTo>
                      <a:lnTo>
                        <a:pt x="0" y="56"/>
                      </a:lnTo>
                      <a:lnTo>
                        <a:pt x="6" y="48"/>
                      </a:lnTo>
                      <a:lnTo>
                        <a:pt x="16" y="38"/>
                      </a:lnTo>
                      <a:lnTo>
                        <a:pt x="16" y="26"/>
                      </a:lnTo>
                      <a:lnTo>
                        <a:pt x="18" y="22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8" name="Freeform 29"/>
                <p:cNvSpPr>
                  <a:spLocks/>
                </p:cNvSpPr>
                <p:nvPr/>
              </p:nvSpPr>
              <p:spPr bwMode="gray">
                <a:xfrm>
                  <a:off x="1124" y="1227"/>
                  <a:ext cx="68" cy="36"/>
                </a:xfrm>
                <a:custGeom>
                  <a:avLst/>
                  <a:gdLst/>
                  <a:ahLst/>
                  <a:cxnLst>
                    <a:cxn ang="0">
                      <a:pos x="6" y="26"/>
                    </a:cxn>
                    <a:cxn ang="0">
                      <a:pos x="0" y="24"/>
                    </a:cxn>
                    <a:cxn ang="0">
                      <a:pos x="10" y="16"/>
                    </a:cxn>
                    <a:cxn ang="0">
                      <a:pos x="18" y="10"/>
                    </a:cxn>
                    <a:cxn ang="0">
                      <a:pos x="20" y="0"/>
                    </a:cxn>
                    <a:cxn ang="0">
                      <a:pos x="28" y="2"/>
                    </a:cxn>
                    <a:cxn ang="0">
                      <a:pos x="38" y="6"/>
                    </a:cxn>
                    <a:cxn ang="0">
                      <a:pos x="48" y="14"/>
                    </a:cxn>
                    <a:cxn ang="0">
                      <a:pos x="60" y="18"/>
                    </a:cxn>
                    <a:cxn ang="0">
                      <a:pos x="66" y="24"/>
                    </a:cxn>
                    <a:cxn ang="0">
                      <a:pos x="68" y="32"/>
                    </a:cxn>
                    <a:cxn ang="0">
                      <a:pos x="64" y="34"/>
                    </a:cxn>
                    <a:cxn ang="0">
                      <a:pos x="56" y="36"/>
                    </a:cxn>
                    <a:cxn ang="0">
                      <a:pos x="44" y="36"/>
                    </a:cxn>
                    <a:cxn ang="0">
                      <a:pos x="28" y="34"/>
                    </a:cxn>
                    <a:cxn ang="0">
                      <a:pos x="18" y="30"/>
                    </a:cxn>
                    <a:cxn ang="0">
                      <a:pos x="6" y="26"/>
                    </a:cxn>
                  </a:cxnLst>
                  <a:rect l="0" t="0" r="r" b="b"/>
                  <a:pathLst>
                    <a:path w="68" h="36">
                      <a:moveTo>
                        <a:pt x="6" y="26"/>
                      </a:moveTo>
                      <a:lnTo>
                        <a:pt x="0" y="24"/>
                      </a:lnTo>
                      <a:lnTo>
                        <a:pt x="10" y="16"/>
                      </a:lnTo>
                      <a:lnTo>
                        <a:pt x="18" y="10"/>
                      </a:lnTo>
                      <a:lnTo>
                        <a:pt x="20" y="0"/>
                      </a:lnTo>
                      <a:lnTo>
                        <a:pt x="28" y="2"/>
                      </a:lnTo>
                      <a:lnTo>
                        <a:pt x="38" y="6"/>
                      </a:lnTo>
                      <a:lnTo>
                        <a:pt x="48" y="14"/>
                      </a:lnTo>
                      <a:lnTo>
                        <a:pt x="60" y="18"/>
                      </a:lnTo>
                      <a:lnTo>
                        <a:pt x="66" y="24"/>
                      </a:lnTo>
                      <a:lnTo>
                        <a:pt x="68" y="32"/>
                      </a:lnTo>
                      <a:lnTo>
                        <a:pt x="64" y="34"/>
                      </a:lnTo>
                      <a:lnTo>
                        <a:pt x="56" y="36"/>
                      </a:lnTo>
                      <a:lnTo>
                        <a:pt x="44" y="36"/>
                      </a:lnTo>
                      <a:lnTo>
                        <a:pt x="28" y="34"/>
                      </a:lnTo>
                      <a:lnTo>
                        <a:pt x="18" y="30"/>
                      </a:lnTo>
                      <a:lnTo>
                        <a:pt x="6" y="2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59" name="Freeform 30"/>
                <p:cNvSpPr>
                  <a:spLocks/>
                </p:cNvSpPr>
                <p:nvPr/>
              </p:nvSpPr>
              <p:spPr bwMode="gray">
                <a:xfrm>
                  <a:off x="1274" y="1109"/>
                  <a:ext cx="460" cy="328"/>
                </a:xfrm>
                <a:custGeom>
                  <a:avLst/>
                  <a:gdLst/>
                  <a:ahLst/>
                  <a:cxnLst>
                    <a:cxn ang="0">
                      <a:pos x="148" y="30"/>
                    </a:cxn>
                    <a:cxn ang="0">
                      <a:pos x="154" y="52"/>
                    </a:cxn>
                    <a:cxn ang="0">
                      <a:pos x="184" y="36"/>
                    </a:cxn>
                    <a:cxn ang="0">
                      <a:pos x="238" y="44"/>
                    </a:cxn>
                    <a:cxn ang="0">
                      <a:pos x="250" y="54"/>
                    </a:cxn>
                    <a:cxn ang="0">
                      <a:pos x="258" y="58"/>
                    </a:cxn>
                    <a:cxn ang="0">
                      <a:pos x="280" y="68"/>
                    </a:cxn>
                    <a:cxn ang="0">
                      <a:pos x="284" y="86"/>
                    </a:cxn>
                    <a:cxn ang="0">
                      <a:pos x="306" y="90"/>
                    </a:cxn>
                    <a:cxn ang="0">
                      <a:pos x="332" y="92"/>
                    </a:cxn>
                    <a:cxn ang="0">
                      <a:pos x="324" y="108"/>
                    </a:cxn>
                    <a:cxn ang="0">
                      <a:pos x="360" y="116"/>
                    </a:cxn>
                    <a:cxn ang="0">
                      <a:pos x="342" y="122"/>
                    </a:cxn>
                    <a:cxn ang="0">
                      <a:pos x="368" y="134"/>
                    </a:cxn>
                    <a:cxn ang="0">
                      <a:pos x="346" y="136"/>
                    </a:cxn>
                    <a:cxn ang="0">
                      <a:pos x="346" y="150"/>
                    </a:cxn>
                    <a:cxn ang="0">
                      <a:pos x="382" y="160"/>
                    </a:cxn>
                    <a:cxn ang="0">
                      <a:pos x="404" y="174"/>
                    </a:cxn>
                    <a:cxn ang="0">
                      <a:pos x="434" y="190"/>
                    </a:cxn>
                    <a:cxn ang="0">
                      <a:pos x="460" y="208"/>
                    </a:cxn>
                    <a:cxn ang="0">
                      <a:pos x="434" y="216"/>
                    </a:cxn>
                    <a:cxn ang="0">
                      <a:pos x="420" y="240"/>
                    </a:cxn>
                    <a:cxn ang="0">
                      <a:pos x="386" y="222"/>
                    </a:cxn>
                    <a:cxn ang="0">
                      <a:pos x="358" y="230"/>
                    </a:cxn>
                    <a:cxn ang="0">
                      <a:pos x="408" y="284"/>
                    </a:cxn>
                    <a:cxn ang="0">
                      <a:pos x="394" y="290"/>
                    </a:cxn>
                    <a:cxn ang="0">
                      <a:pos x="356" y="290"/>
                    </a:cxn>
                    <a:cxn ang="0">
                      <a:pos x="366" y="306"/>
                    </a:cxn>
                    <a:cxn ang="0">
                      <a:pos x="354" y="322"/>
                    </a:cxn>
                    <a:cxn ang="0">
                      <a:pos x="310" y="314"/>
                    </a:cxn>
                    <a:cxn ang="0">
                      <a:pos x="288" y="280"/>
                    </a:cxn>
                    <a:cxn ang="0">
                      <a:pos x="256" y="258"/>
                    </a:cxn>
                    <a:cxn ang="0">
                      <a:pos x="238" y="260"/>
                    </a:cxn>
                    <a:cxn ang="0">
                      <a:pos x="208" y="270"/>
                    </a:cxn>
                    <a:cxn ang="0">
                      <a:pos x="202" y="236"/>
                    </a:cxn>
                    <a:cxn ang="0">
                      <a:pos x="238" y="240"/>
                    </a:cxn>
                    <a:cxn ang="0">
                      <a:pos x="246" y="222"/>
                    </a:cxn>
                    <a:cxn ang="0">
                      <a:pos x="272" y="172"/>
                    </a:cxn>
                    <a:cxn ang="0">
                      <a:pos x="246" y="156"/>
                    </a:cxn>
                    <a:cxn ang="0">
                      <a:pos x="218" y="150"/>
                    </a:cxn>
                    <a:cxn ang="0">
                      <a:pos x="212" y="124"/>
                    </a:cxn>
                    <a:cxn ang="0">
                      <a:pos x="186" y="106"/>
                    </a:cxn>
                    <a:cxn ang="0">
                      <a:pos x="178" y="112"/>
                    </a:cxn>
                    <a:cxn ang="0">
                      <a:pos x="130" y="116"/>
                    </a:cxn>
                    <a:cxn ang="0">
                      <a:pos x="56" y="110"/>
                    </a:cxn>
                    <a:cxn ang="0">
                      <a:pos x="20" y="102"/>
                    </a:cxn>
                    <a:cxn ang="0">
                      <a:pos x="32" y="86"/>
                    </a:cxn>
                    <a:cxn ang="0">
                      <a:pos x="0" y="72"/>
                    </a:cxn>
                    <a:cxn ang="0">
                      <a:pos x="38" y="2"/>
                    </a:cxn>
                    <a:cxn ang="0">
                      <a:pos x="64" y="12"/>
                    </a:cxn>
                    <a:cxn ang="0">
                      <a:pos x="68" y="76"/>
                    </a:cxn>
                    <a:cxn ang="0">
                      <a:pos x="78" y="46"/>
                    </a:cxn>
                    <a:cxn ang="0">
                      <a:pos x="108" y="4"/>
                    </a:cxn>
                  </a:cxnLst>
                  <a:rect l="0" t="0" r="r" b="b"/>
                  <a:pathLst>
                    <a:path w="460" h="328">
                      <a:moveTo>
                        <a:pt x="134" y="6"/>
                      </a:moveTo>
                      <a:lnTo>
                        <a:pt x="140" y="14"/>
                      </a:lnTo>
                      <a:lnTo>
                        <a:pt x="146" y="22"/>
                      </a:lnTo>
                      <a:lnTo>
                        <a:pt x="148" y="30"/>
                      </a:lnTo>
                      <a:lnTo>
                        <a:pt x="148" y="38"/>
                      </a:lnTo>
                      <a:lnTo>
                        <a:pt x="144" y="42"/>
                      </a:lnTo>
                      <a:lnTo>
                        <a:pt x="144" y="52"/>
                      </a:lnTo>
                      <a:lnTo>
                        <a:pt x="154" y="52"/>
                      </a:lnTo>
                      <a:lnTo>
                        <a:pt x="158" y="42"/>
                      </a:lnTo>
                      <a:lnTo>
                        <a:pt x="168" y="42"/>
                      </a:lnTo>
                      <a:lnTo>
                        <a:pt x="180" y="50"/>
                      </a:lnTo>
                      <a:lnTo>
                        <a:pt x="184" y="36"/>
                      </a:lnTo>
                      <a:lnTo>
                        <a:pt x="198" y="34"/>
                      </a:lnTo>
                      <a:lnTo>
                        <a:pt x="214" y="34"/>
                      </a:lnTo>
                      <a:lnTo>
                        <a:pt x="230" y="40"/>
                      </a:lnTo>
                      <a:lnTo>
                        <a:pt x="238" y="44"/>
                      </a:lnTo>
                      <a:lnTo>
                        <a:pt x="228" y="50"/>
                      </a:lnTo>
                      <a:lnTo>
                        <a:pt x="226" y="58"/>
                      </a:lnTo>
                      <a:lnTo>
                        <a:pt x="240" y="52"/>
                      </a:lnTo>
                      <a:lnTo>
                        <a:pt x="250" y="54"/>
                      </a:lnTo>
                      <a:lnTo>
                        <a:pt x="244" y="60"/>
                      </a:lnTo>
                      <a:lnTo>
                        <a:pt x="238" y="68"/>
                      </a:lnTo>
                      <a:lnTo>
                        <a:pt x="246" y="66"/>
                      </a:lnTo>
                      <a:lnTo>
                        <a:pt x="258" y="58"/>
                      </a:lnTo>
                      <a:lnTo>
                        <a:pt x="260" y="66"/>
                      </a:lnTo>
                      <a:lnTo>
                        <a:pt x="254" y="74"/>
                      </a:lnTo>
                      <a:lnTo>
                        <a:pt x="264" y="74"/>
                      </a:lnTo>
                      <a:lnTo>
                        <a:pt x="280" y="68"/>
                      </a:lnTo>
                      <a:lnTo>
                        <a:pt x="290" y="70"/>
                      </a:lnTo>
                      <a:lnTo>
                        <a:pt x="296" y="76"/>
                      </a:lnTo>
                      <a:lnTo>
                        <a:pt x="292" y="80"/>
                      </a:lnTo>
                      <a:lnTo>
                        <a:pt x="284" y="86"/>
                      </a:lnTo>
                      <a:lnTo>
                        <a:pt x="290" y="90"/>
                      </a:lnTo>
                      <a:lnTo>
                        <a:pt x="300" y="86"/>
                      </a:lnTo>
                      <a:lnTo>
                        <a:pt x="306" y="84"/>
                      </a:lnTo>
                      <a:lnTo>
                        <a:pt x="306" y="90"/>
                      </a:lnTo>
                      <a:lnTo>
                        <a:pt x="298" y="98"/>
                      </a:lnTo>
                      <a:lnTo>
                        <a:pt x="304" y="98"/>
                      </a:lnTo>
                      <a:lnTo>
                        <a:pt x="320" y="92"/>
                      </a:lnTo>
                      <a:lnTo>
                        <a:pt x="332" y="92"/>
                      </a:lnTo>
                      <a:lnTo>
                        <a:pt x="342" y="96"/>
                      </a:lnTo>
                      <a:lnTo>
                        <a:pt x="342" y="100"/>
                      </a:lnTo>
                      <a:lnTo>
                        <a:pt x="334" y="104"/>
                      </a:lnTo>
                      <a:lnTo>
                        <a:pt x="324" y="108"/>
                      </a:lnTo>
                      <a:lnTo>
                        <a:pt x="332" y="112"/>
                      </a:lnTo>
                      <a:lnTo>
                        <a:pt x="350" y="108"/>
                      </a:lnTo>
                      <a:lnTo>
                        <a:pt x="356" y="110"/>
                      </a:lnTo>
                      <a:lnTo>
                        <a:pt x="360" y="116"/>
                      </a:lnTo>
                      <a:lnTo>
                        <a:pt x="362" y="122"/>
                      </a:lnTo>
                      <a:lnTo>
                        <a:pt x="354" y="122"/>
                      </a:lnTo>
                      <a:lnTo>
                        <a:pt x="348" y="122"/>
                      </a:lnTo>
                      <a:lnTo>
                        <a:pt x="342" y="122"/>
                      </a:lnTo>
                      <a:lnTo>
                        <a:pt x="342" y="128"/>
                      </a:lnTo>
                      <a:lnTo>
                        <a:pt x="352" y="128"/>
                      </a:lnTo>
                      <a:lnTo>
                        <a:pt x="362" y="128"/>
                      </a:lnTo>
                      <a:lnTo>
                        <a:pt x="368" y="134"/>
                      </a:lnTo>
                      <a:lnTo>
                        <a:pt x="370" y="138"/>
                      </a:lnTo>
                      <a:lnTo>
                        <a:pt x="368" y="138"/>
                      </a:lnTo>
                      <a:lnTo>
                        <a:pt x="362" y="138"/>
                      </a:lnTo>
                      <a:lnTo>
                        <a:pt x="346" y="136"/>
                      </a:lnTo>
                      <a:lnTo>
                        <a:pt x="344" y="138"/>
                      </a:lnTo>
                      <a:lnTo>
                        <a:pt x="342" y="140"/>
                      </a:lnTo>
                      <a:lnTo>
                        <a:pt x="342" y="144"/>
                      </a:lnTo>
                      <a:lnTo>
                        <a:pt x="346" y="150"/>
                      </a:lnTo>
                      <a:lnTo>
                        <a:pt x="354" y="156"/>
                      </a:lnTo>
                      <a:lnTo>
                        <a:pt x="362" y="156"/>
                      </a:lnTo>
                      <a:lnTo>
                        <a:pt x="370" y="154"/>
                      </a:lnTo>
                      <a:lnTo>
                        <a:pt x="382" y="160"/>
                      </a:lnTo>
                      <a:lnTo>
                        <a:pt x="382" y="166"/>
                      </a:lnTo>
                      <a:lnTo>
                        <a:pt x="388" y="168"/>
                      </a:lnTo>
                      <a:lnTo>
                        <a:pt x="398" y="170"/>
                      </a:lnTo>
                      <a:lnTo>
                        <a:pt x="404" y="174"/>
                      </a:lnTo>
                      <a:lnTo>
                        <a:pt x="406" y="180"/>
                      </a:lnTo>
                      <a:lnTo>
                        <a:pt x="416" y="180"/>
                      </a:lnTo>
                      <a:lnTo>
                        <a:pt x="424" y="182"/>
                      </a:lnTo>
                      <a:lnTo>
                        <a:pt x="434" y="190"/>
                      </a:lnTo>
                      <a:lnTo>
                        <a:pt x="438" y="194"/>
                      </a:lnTo>
                      <a:lnTo>
                        <a:pt x="450" y="196"/>
                      </a:lnTo>
                      <a:lnTo>
                        <a:pt x="460" y="204"/>
                      </a:lnTo>
                      <a:lnTo>
                        <a:pt x="460" y="208"/>
                      </a:lnTo>
                      <a:lnTo>
                        <a:pt x="460" y="212"/>
                      </a:lnTo>
                      <a:lnTo>
                        <a:pt x="458" y="214"/>
                      </a:lnTo>
                      <a:lnTo>
                        <a:pt x="444" y="216"/>
                      </a:lnTo>
                      <a:lnTo>
                        <a:pt x="434" y="216"/>
                      </a:lnTo>
                      <a:lnTo>
                        <a:pt x="436" y="226"/>
                      </a:lnTo>
                      <a:lnTo>
                        <a:pt x="430" y="232"/>
                      </a:lnTo>
                      <a:lnTo>
                        <a:pt x="420" y="232"/>
                      </a:lnTo>
                      <a:lnTo>
                        <a:pt x="420" y="240"/>
                      </a:lnTo>
                      <a:lnTo>
                        <a:pt x="414" y="248"/>
                      </a:lnTo>
                      <a:lnTo>
                        <a:pt x="398" y="240"/>
                      </a:lnTo>
                      <a:lnTo>
                        <a:pt x="390" y="230"/>
                      </a:lnTo>
                      <a:lnTo>
                        <a:pt x="386" y="222"/>
                      </a:lnTo>
                      <a:lnTo>
                        <a:pt x="364" y="208"/>
                      </a:lnTo>
                      <a:lnTo>
                        <a:pt x="356" y="212"/>
                      </a:lnTo>
                      <a:lnTo>
                        <a:pt x="360" y="222"/>
                      </a:lnTo>
                      <a:lnTo>
                        <a:pt x="358" y="230"/>
                      </a:lnTo>
                      <a:lnTo>
                        <a:pt x="364" y="244"/>
                      </a:lnTo>
                      <a:lnTo>
                        <a:pt x="376" y="256"/>
                      </a:lnTo>
                      <a:lnTo>
                        <a:pt x="394" y="270"/>
                      </a:lnTo>
                      <a:lnTo>
                        <a:pt x="408" y="284"/>
                      </a:lnTo>
                      <a:lnTo>
                        <a:pt x="406" y="290"/>
                      </a:lnTo>
                      <a:lnTo>
                        <a:pt x="400" y="288"/>
                      </a:lnTo>
                      <a:lnTo>
                        <a:pt x="396" y="288"/>
                      </a:lnTo>
                      <a:lnTo>
                        <a:pt x="394" y="290"/>
                      </a:lnTo>
                      <a:lnTo>
                        <a:pt x="400" y="304"/>
                      </a:lnTo>
                      <a:lnTo>
                        <a:pt x="394" y="310"/>
                      </a:lnTo>
                      <a:lnTo>
                        <a:pt x="378" y="302"/>
                      </a:lnTo>
                      <a:lnTo>
                        <a:pt x="356" y="290"/>
                      </a:lnTo>
                      <a:lnTo>
                        <a:pt x="344" y="278"/>
                      </a:lnTo>
                      <a:lnTo>
                        <a:pt x="338" y="282"/>
                      </a:lnTo>
                      <a:lnTo>
                        <a:pt x="348" y="292"/>
                      </a:lnTo>
                      <a:lnTo>
                        <a:pt x="366" y="306"/>
                      </a:lnTo>
                      <a:lnTo>
                        <a:pt x="370" y="312"/>
                      </a:lnTo>
                      <a:lnTo>
                        <a:pt x="374" y="320"/>
                      </a:lnTo>
                      <a:lnTo>
                        <a:pt x="378" y="328"/>
                      </a:lnTo>
                      <a:lnTo>
                        <a:pt x="354" y="322"/>
                      </a:lnTo>
                      <a:lnTo>
                        <a:pt x="334" y="314"/>
                      </a:lnTo>
                      <a:lnTo>
                        <a:pt x="320" y="304"/>
                      </a:lnTo>
                      <a:lnTo>
                        <a:pt x="312" y="304"/>
                      </a:lnTo>
                      <a:lnTo>
                        <a:pt x="310" y="314"/>
                      </a:lnTo>
                      <a:lnTo>
                        <a:pt x="296" y="298"/>
                      </a:lnTo>
                      <a:lnTo>
                        <a:pt x="290" y="290"/>
                      </a:lnTo>
                      <a:lnTo>
                        <a:pt x="294" y="286"/>
                      </a:lnTo>
                      <a:lnTo>
                        <a:pt x="288" y="280"/>
                      </a:lnTo>
                      <a:lnTo>
                        <a:pt x="280" y="282"/>
                      </a:lnTo>
                      <a:lnTo>
                        <a:pt x="272" y="274"/>
                      </a:lnTo>
                      <a:lnTo>
                        <a:pt x="262" y="264"/>
                      </a:lnTo>
                      <a:lnTo>
                        <a:pt x="256" y="258"/>
                      </a:lnTo>
                      <a:lnTo>
                        <a:pt x="244" y="254"/>
                      </a:lnTo>
                      <a:lnTo>
                        <a:pt x="238" y="250"/>
                      </a:lnTo>
                      <a:lnTo>
                        <a:pt x="238" y="258"/>
                      </a:lnTo>
                      <a:lnTo>
                        <a:pt x="238" y="260"/>
                      </a:lnTo>
                      <a:lnTo>
                        <a:pt x="236" y="262"/>
                      </a:lnTo>
                      <a:lnTo>
                        <a:pt x="224" y="262"/>
                      </a:lnTo>
                      <a:lnTo>
                        <a:pt x="218" y="266"/>
                      </a:lnTo>
                      <a:lnTo>
                        <a:pt x="208" y="270"/>
                      </a:lnTo>
                      <a:lnTo>
                        <a:pt x="194" y="268"/>
                      </a:lnTo>
                      <a:lnTo>
                        <a:pt x="186" y="258"/>
                      </a:lnTo>
                      <a:lnTo>
                        <a:pt x="188" y="246"/>
                      </a:lnTo>
                      <a:lnTo>
                        <a:pt x="202" y="236"/>
                      </a:lnTo>
                      <a:lnTo>
                        <a:pt x="214" y="238"/>
                      </a:lnTo>
                      <a:lnTo>
                        <a:pt x="226" y="242"/>
                      </a:lnTo>
                      <a:lnTo>
                        <a:pt x="232" y="246"/>
                      </a:lnTo>
                      <a:lnTo>
                        <a:pt x="238" y="240"/>
                      </a:lnTo>
                      <a:lnTo>
                        <a:pt x="246" y="236"/>
                      </a:lnTo>
                      <a:lnTo>
                        <a:pt x="258" y="232"/>
                      </a:lnTo>
                      <a:lnTo>
                        <a:pt x="254" y="228"/>
                      </a:lnTo>
                      <a:lnTo>
                        <a:pt x="246" y="222"/>
                      </a:lnTo>
                      <a:lnTo>
                        <a:pt x="254" y="210"/>
                      </a:lnTo>
                      <a:lnTo>
                        <a:pt x="268" y="202"/>
                      </a:lnTo>
                      <a:lnTo>
                        <a:pt x="280" y="190"/>
                      </a:lnTo>
                      <a:lnTo>
                        <a:pt x="272" y="172"/>
                      </a:lnTo>
                      <a:lnTo>
                        <a:pt x="264" y="160"/>
                      </a:lnTo>
                      <a:lnTo>
                        <a:pt x="256" y="160"/>
                      </a:lnTo>
                      <a:lnTo>
                        <a:pt x="254" y="152"/>
                      </a:lnTo>
                      <a:lnTo>
                        <a:pt x="246" y="156"/>
                      </a:lnTo>
                      <a:lnTo>
                        <a:pt x="240" y="148"/>
                      </a:lnTo>
                      <a:lnTo>
                        <a:pt x="240" y="142"/>
                      </a:lnTo>
                      <a:lnTo>
                        <a:pt x="228" y="142"/>
                      </a:lnTo>
                      <a:lnTo>
                        <a:pt x="218" y="150"/>
                      </a:lnTo>
                      <a:lnTo>
                        <a:pt x="210" y="142"/>
                      </a:lnTo>
                      <a:lnTo>
                        <a:pt x="222" y="134"/>
                      </a:lnTo>
                      <a:lnTo>
                        <a:pt x="218" y="128"/>
                      </a:lnTo>
                      <a:lnTo>
                        <a:pt x="212" y="124"/>
                      </a:lnTo>
                      <a:lnTo>
                        <a:pt x="202" y="114"/>
                      </a:lnTo>
                      <a:lnTo>
                        <a:pt x="196" y="120"/>
                      </a:lnTo>
                      <a:lnTo>
                        <a:pt x="190" y="112"/>
                      </a:lnTo>
                      <a:lnTo>
                        <a:pt x="186" y="106"/>
                      </a:lnTo>
                      <a:lnTo>
                        <a:pt x="178" y="98"/>
                      </a:lnTo>
                      <a:lnTo>
                        <a:pt x="172" y="100"/>
                      </a:lnTo>
                      <a:lnTo>
                        <a:pt x="176" y="106"/>
                      </a:lnTo>
                      <a:lnTo>
                        <a:pt x="178" y="112"/>
                      </a:lnTo>
                      <a:lnTo>
                        <a:pt x="172" y="116"/>
                      </a:lnTo>
                      <a:lnTo>
                        <a:pt x="158" y="116"/>
                      </a:lnTo>
                      <a:lnTo>
                        <a:pt x="136" y="110"/>
                      </a:lnTo>
                      <a:lnTo>
                        <a:pt x="130" y="116"/>
                      </a:lnTo>
                      <a:lnTo>
                        <a:pt x="118" y="118"/>
                      </a:lnTo>
                      <a:lnTo>
                        <a:pt x="90" y="114"/>
                      </a:lnTo>
                      <a:lnTo>
                        <a:pt x="74" y="110"/>
                      </a:lnTo>
                      <a:lnTo>
                        <a:pt x="56" y="110"/>
                      </a:lnTo>
                      <a:lnTo>
                        <a:pt x="48" y="104"/>
                      </a:lnTo>
                      <a:lnTo>
                        <a:pt x="40" y="100"/>
                      </a:lnTo>
                      <a:lnTo>
                        <a:pt x="32" y="106"/>
                      </a:lnTo>
                      <a:lnTo>
                        <a:pt x="20" y="102"/>
                      </a:lnTo>
                      <a:lnTo>
                        <a:pt x="8" y="94"/>
                      </a:lnTo>
                      <a:lnTo>
                        <a:pt x="8" y="84"/>
                      </a:lnTo>
                      <a:lnTo>
                        <a:pt x="16" y="84"/>
                      </a:lnTo>
                      <a:lnTo>
                        <a:pt x="32" y="86"/>
                      </a:lnTo>
                      <a:lnTo>
                        <a:pt x="38" y="82"/>
                      </a:lnTo>
                      <a:lnTo>
                        <a:pt x="32" y="76"/>
                      </a:lnTo>
                      <a:lnTo>
                        <a:pt x="16" y="78"/>
                      </a:lnTo>
                      <a:lnTo>
                        <a:pt x="0" y="72"/>
                      </a:lnTo>
                      <a:lnTo>
                        <a:pt x="0" y="50"/>
                      </a:lnTo>
                      <a:lnTo>
                        <a:pt x="8" y="30"/>
                      </a:lnTo>
                      <a:lnTo>
                        <a:pt x="20" y="14"/>
                      </a:lnTo>
                      <a:lnTo>
                        <a:pt x="38" y="2"/>
                      </a:lnTo>
                      <a:lnTo>
                        <a:pt x="52" y="0"/>
                      </a:lnTo>
                      <a:lnTo>
                        <a:pt x="82" y="2"/>
                      </a:lnTo>
                      <a:lnTo>
                        <a:pt x="76" y="8"/>
                      </a:lnTo>
                      <a:lnTo>
                        <a:pt x="64" y="12"/>
                      </a:lnTo>
                      <a:lnTo>
                        <a:pt x="54" y="28"/>
                      </a:lnTo>
                      <a:lnTo>
                        <a:pt x="54" y="40"/>
                      </a:lnTo>
                      <a:lnTo>
                        <a:pt x="54" y="50"/>
                      </a:lnTo>
                      <a:lnTo>
                        <a:pt x="68" y="76"/>
                      </a:lnTo>
                      <a:lnTo>
                        <a:pt x="82" y="72"/>
                      </a:lnTo>
                      <a:lnTo>
                        <a:pt x="76" y="64"/>
                      </a:lnTo>
                      <a:lnTo>
                        <a:pt x="66" y="50"/>
                      </a:lnTo>
                      <a:lnTo>
                        <a:pt x="78" y="46"/>
                      </a:lnTo>
                      <a:lnTo>
                        <a:pt x="70" y="38"/>
                      </a:lnTo>
                      <a:lnTo>
                        <a:pt x="72" y="26"/>
                      </a:lnTo>
                      <a:lnTo>
                        <a:pt x="84" y="16"/>
                      </a:lnTo>
                      <a:lnTo>
                        <a:pt x="108" y="4"/>
                      </a:lnTo>
                      <a:lnTo>
                        <a:pt x="122" y="2"/>
                      </a:lnTo>
                      <a:lnTo>
                        <a:pt x="134" y="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60" name="Freeform 31"/>
                <p:cNvSpPr>
                  <a:spLocks/>
                </p:cNvSpPr>
                <p:nvPr/>
              </p:nvSpPr>
              <p:spPr bwMode="gray">
                <a:xfrm>
                  <a:off x="1364" y="1409"/>
                  <a:ext cx="36" cy="22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22" y="0"/>
                    </a:cxn>
                    <a:cxn ang="0">
                      <a:pos x="8" y="6"/>
                    </a:cxn>
                    <a:cxn ang="0">
                      <a:pos x="4" y="10"/>
                    </a:cxn>
                    <a:cxn ang="0">
                      <a:pos x="2" y="12"/>
                    </a:cxn>
                    <a:cxn ang="0">
                      <a:pos x="0" y="14"/>
                    </a:cxn>
                    <a:cxn ang="0">
                      <a:pos x="6" y="18"/>
                    </a:cxn>
                    <a:cxn ang="0">
                      <a:pos x="10" y="22"/>
                    </a:cxn>
                    <a:cxn ang="0">
                      <a:pos x="22" y="18"/>
                    </a:cxn>
                    <a:cxn ang="0">
                      <a:pos x="30" y="12"/>
                    </a:cxn>
                    <a:cxn ang="0">
                      <a:pos x="36" y="4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6" h="22">
                      <a:moveTo>
                        <a:pt x="34" y="0"/>
                      </a:moveTo>
                      <a:lnTo>
                        <a:pt x="22" y="0"/>
                      </a:lnTo>
                      <a:lnTo>
                        <a:pt x="8" y="6"/>
                      </a:lnTo>
                      <a:lnTo>
                        <a:pt x="4" y="10"/>
                      </a:lnTo>
                      <a:lnTo>
                        <a:pt x="2" y="12"/>
                      </a:lnTo>
                      <a:lnTo>
                        <a:pt x="0" y="14"/>
                      </a:lnTo>
                      <a:lnTo>
                        <a:pt x="6" y="18"/>
                      </a:lnTo>
                      <a:lnTo>
                        <a:pt x="10" y="22"/>
                      </a:lnTo>
                      <a:lnTo>
                        <a:pt x="22" y="18"/>
                      </a:lnTo>
                      <a:lnTo>
                        <a:pt x="30" y="12"/>
                      </a:lnTo>
                      <a:lnTo>
                        <a:pt x="36" y="4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61" name="Freeform 32"/>
                <p:cNvSpPr>
                  <a:spLocks/>
                </p:cNvSpPr>
                <p:nvPr/>
              </p:nvSpPr>
              <p:spPr bwMode="gray">
                <a:xfrm>
                  <a:off x="1426" y="1423"/>
                  <a:ext cx="18" cy="22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" y="6"/>
                    </a:cxn>
                    <a:cxn ang="0">
                      <a:pos x="0" y="14"/>
                    </a:cxn>
                    <a:cxn ang="0">
                      <a:pos x="8" y="22"/>
                    </a:cxn>
                    <a:cxn ang="0">
                      <a:pos x="18" y="10"/>
                    </a:cxn>
                    <a:cxn ang="0">
                      <a:pos x="16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8" h="22">
                      <a:moveTo>
                        <a:pt x="8" y="0"/>
                      </a:moveTo>
                      <a:lnTo>
                        <a:pt x="2" y="6"/>
                      </a:lnTo>
                      <a:lnTo>
                        <a:pt x="0" y="14"/>
                      </a:lnTo>
                      <a:lnTo>
                        <a:pt x="8" y="22"/>
                      </a:lnTo>
                      <a:lnTo>
                        <a:pt x="18" y="10"/>
                      </a:lnTo>
                      <a:lnTo>
                        <a:pt x="16" y="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62" name="Freeform 33"/>
                <p:cNvSpPr>
                  <a:spLocks/>
                </p:cNvSpPr>
                <p:nvPr/>
              </p:nvSpPr>
              <p:spPr bwMode="gray">
                <a:xfrm>
                  <a:off x="876" y="971"/>
                  <a:ext cx="22" cy="14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6" y="2"/>
                    </a:cxn>
                    <a:cxn ang="0">
                      <a:pos x="22" y="8"/>
                    </a:cxn>
                    <a:cxn ang="0">
                      <a:pos x="20" y="12"/>
                    </a:cxn>
                    <a:cxn ang="0">
                      <a:pos x="10" y="14"/>
                    </a:cxn>
                    <a:cxn ang="0">
                      <a:pos x="2" y="8"/>
                    </a:cxn>
                    <a:cxn ang="0">
                      <a:pos x="0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22" h="14">
                      <a:moveTo>
                        <a:pt x="8" y="0"/>
                      </a:moveTo>
                      <a:lnTo>
                        <a:pt x="16" y="2"/>
                      </a:lnTo>
                      <a:lnTo>
                        <a:pt x="22" y="8"/>
                      </a:lnTo>
                      <a:lnTo>
                        <a:pt x="20" y="12"/>
                      </a:lnTo>
                      <a:lnTo>
                        <a:pt x="10" y="14"/>
                      </a:lnTo>
                      <a:lnTo>
                        <a:pt x="2" y="8"/>
                      </a:lnTo>
                      <a:lnTo>
                        <a:pt x="0" y="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63" name="Freeform 34"/>
                <p:cNvSpPr>
                  <a:spLocks/>
                </p:cNvSpPr>
                <p:nvPr/>
              </p:nvSpPr>
              <p:spPr bwMode="gray">
                <a:xfrm>
                  <a:off x="1516" y="1271"/>
                  <a:ext cx="20" cy="16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6" y="6"/>
                    </a:cxn>
                    <a:cxn ang="0">
                      <a:pos x="20" y="12"/>
                    </a:cxn>
                    <a:cxn ang="0">
                      <a:pos x="16" y="16"/>
                    </a:cxn>
                    <a:cxn ang="0">
                      <a:pos x="6" y="14"/>
                    </a:cxn>
                    <a:cxn ang="0">
                      <a:pos x="0" y="10"/>
                    </a:cxn>
                    <a:cxn ang="0">
                      <a:pos x="0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20" h="16">
                      <a:moveTo>
                        <a:pt x="8" y="0"/>
                      </a:moveTo>
                      <a:lnTo>
                        <a:pt x="16" y="6"/>
                      </a:lnTo>
                      <a:lnTo>
                        <a:pt x="20" y="12"/>
                      </a:lnTo>
                      <a:lnTo>
                        <a:pt x="16" y="16"/>
                      </a:lnTo>
                      <a:lnTo>
                        <a:pt x="6" y="14"/>
                      </a:lnTo>
                      <a:lnTo>
                        <a:pt x="0" y="10"/>
                      </a:lnTo>
                      <a:lnTo>
                        <a:pt x="0" y="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64" name="Freeform 35"/>
                <p:cNvSpPr>
                  <a:spLocks/>
                </p:cNvSpPr>
                <p:nvPr/>
              </p:nvSpPr>
              <p:spPr bwMode="gray">
                <a:xfrm>
                  <a:off x="1682" y="1705"/>
                  <a:ext cx="38" cy="18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8" y="8"/>
                    </a:cxn>
                    <a:cxn ang="0">
                      <a:pos x="18" y="14"/>
                    </a:cxn>
                    <a:cxn ang="0">
                      <a:pos x="34" y="18"/>
                    </a:cxn>
                    <a:cxn ang="0">
                      <a:pos x="38" y="12"/>
                    </a:cxn>
                    <a:cxn ang="0">
                      <a:pos x="30" y="6"/>
                    </a:cxn>
                    <a:cxn ang="0">
                      <a:pos x="22" y="2"/>
                    </a:cxn>
                    <a:cxn ang="0">
                      <a:pos x="14" y="0"/>
                    </a:cxn>
                    <a:cxn ang="0">
                      <a:pos x="8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38" h="18">
                      <a:moveTo>
                        <a:pt x="0" y="2"/>
                      </a:moveTo>
                      <a:lnTo>
                        <a:pt x="8" y="8"/>
                      </a:lnTo>
                      <a:lnTo>
                        <a:pt x="18" y="14"/>
                      </a:lnTo>
                      <a:lnTo>
                        <a:pt x="34" y="18"/>
                      </a:lnTo>
                      <a:lnTo>
                        <a:pt x="38" y="12"/>
                      </a:lnTo>
                      <a:lnTo>
                        <a:pt x="30" y="6"/>
                      </a:lnTo>
                      <a:lnTo>
                        <a:pt x="22" y="2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65" name="Freeform 36"/>
                <p:cNvSpPr>
                  <a:spLocks/>
                </p:cNvSpPr>
                <p:nvPr/>
              </p:nvSpPr>
              <p:spPr bwMode="gray">
                <a:xfrm>
                  <a:off x="668" y="1685"/>
                  <a:ext cx="72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2"/>
                    </a:cxn>
                    <a:cxn ang="0">
                      <a:pos x="24" y="6"/>
                    </a:cxn>
                    <a:cxn ang="0">
                      <a:pos x="32" y="10"/>
                    </a:cxn>
                    <a:cxn ang="0">
                      <a:pos x="42" y="16"/>
                    </a:cxn>
                    <a:cxn ang="0">
                      <a:pos x="50" y="26"/>
                    </a:cxn>
                    <a:cxn ang="0">
                      <a:pos x="56" y="30"/>
                    </a:cxn>
                    <a:cxn ang="0">
                      <a:pos x="66" y="36"/>
                    </a:cxn>
                    <a:cxn ang="0">
                      <a:pos x="70" y="42"/>
                    </a:cxn>
                    <a:cxn ang="0">
                      <a:pos x="72" y="46"/>
                    </a:cxn>
                    <a:cxn ang="0">
                      <a:pos x="66" y="48"/>
                    </a:cxn>
                    <a:cxn ang="0">
                      <a:pos x="56" y="50"/>
                    </a:cxn>
                    <a:cxn ang="0">
                      <a:pos x="46" y="46"/>
                    </a:cxn>
                    <a:cxn ang="0">
                      <a:pos x="46" y="38"/>
                    </a:cxn>
                    <a:cxn ang="0">
                      <a:pos x="40" y="38"/>
                    </a:cxn>
                    <a:cxn ang="0">
                      <a:pos x="34" y="32"/>
                    </a:cxn>
                    <a:cxn ang="0">
                      <a:pos x="28" y="24"/>
                    </a:cxn>
                    <a:cxn ang="0">
                      <a:pos x="22" y="24"/>
                    </a:cxn>
                    <a:cxn ang="0">
                      <a:pos x="20" y="18"/>
                    </a:cxn>
                    <a:cxn ang="0">
                      <a:pos x="14" y="18"/>
                    </a:cxn>
                    <a:cxn ang="0">
                      <a:pos x="6" y="14"/>
                    </a:cxn>
                    <a:cxn ang="0">
                      <a:pos x="0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2" h="50">
                      <a:moveTo>
                        <a:pt x="0" y="0"/>
                      </a:moveTo>
                      <a:lnTo>
                        <a:pt x="12" y="2"/>
                      </a:lnTo>
                      <a:lnTo>
                        <a:pt x="24" y="6"/>
                      </a:lnTo>
                      <a:lnTo>
                        <a:pt x="32" y="10"/>
                      </a:lnTo>
                      <a:lnTo>
                        <a:pt x="42" y="16"/>
                      </a:lnTo>
                      <a:lnTo>
                        <a:pt x="50" y="26"/>
                      </a:lnTo>
                      <a:lnTo>
                        <a:pt x="56" y="30"/>
                      </a:lnTo>
                      <a:lnTo>
                        <a:pt x="66" y="36"/>
                      </a:lnTo>
                      <a:lnTo>
                        <a:pt x="70" y="42"/>
                      </a:lnTo>
                      <a:lnTo>
                        <a:pt x="72" y="46"/>
                      </a:lnTo>
                      <a:lnTo>
                        <a:pt x="66" y="48"/>
                      </a:lnTo>
                      <a:lnTo>
                        <a:pt x="56" y="50"/>
                      </a:lnTo>
                      <a:lnTo>
                        <a:pt x="46" y="46"/>
                      </a:lnTo>
                      <a:lnTo>
                        <a:pt x="46" y="38"/>
                      </a:lnTo>
                      <a:lnTo>
                        <a:pt x="40" y="38"/>
                      </a:lnTo>
                      <a:lnTo>
                        <a:pt x="34" y="32"/>
                      </a:lnTo>
                      <a:lnTo>
                        <a:pt x="28" y="24"/>
                      </a:lnTo>
                      <a:lnTo>
                        <a:pt x="22" y="24"/>
                      </a:lnTo>
                      <a:lnTo>
                        <a:pt x="20" y="18"/>
                      </a:lnTo>
                      <a:lnTo>
                        <a:pt x="14" y="18"/>
                      </a:lnTo>
                      <a:lnTo>
                        <a:pt x="6" y="14"/>
                      </a:lnTo>
                      <a:lnTo>
                        <a:pt x="0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81" name="North America, Alaska and Hawaii"/>
              <p:cNvGrpSpPr>
                <a:grpSpLocks/>
              </p:cNvGrpSpPr>
              <p:nvPr/>
            </p:nvGrpSpPr>
            <p:grpSpPr bwMode="gray">
              <a:xfrm>
                <a:off x="526256" y="2794065"/>
                <a:ext cx="2527300" cy="1889652"/>
                <a:chOff x="44" y="1185"/>
                <a:chExt cx="1592" cy="1080"/>
              </a:xfrm>
              <a:solidFill>
                <a:schemeClr val="accent4"/>
              </a:solidFill>
            </p:grpSpPr>
            <p:grpSp>
              <p:nvGrpSpPr>
                <p:cNvPr id="414" name="Group 38"/>
                <p:cNvGrpSpPr>
                  <a:grpSpLocks/>
                </p:cNvGrpSpPr>
                <p:nvPr/>
              </p:nvGrpSpPr>
              <p:grpSpPr bwMode="gray">
                <a:xfrm>
                  <a:off x="44" y="1185"/>
                  <a:ext cx="594" cy="464"/>
                  <a:chOff x="44" y="1185"/>
                  <a:chExt cx="594" cy="464"/>
                </a:xfrm>
                <a:grpFill/>
              </p:grpSpPr>
              <p:sp>
                <p:nvSpPr>
                  <p:cNvPr id="423" name="Freeform 39"/>
                  <p:cNvSpPr>
                    <a:spLocks/>
                  </p:cNvSpPr>
                  <p:nvPr/>
                </p:nvSpPr>
                <p:spPr bwMode="gray">
                  <a:xfrm>
                    <a:off x="44" y="1185"/>
                    <a:ext cx="594" cy="414"/>
                  </a:xfrm>
                  <a:custGeom>
                    <a:avLst/>
                    <a:gdLst/>
                    <a:ahLst/>
                    <a:cxnLst>
                      <a:cxn ang="0">
                        <a:pos x="540" y="354"/>
                      </a:cxn>
                      <a:cxn ang="0">
                        <a:pos x="510" y="318"/>
                      </a:cxn>
                      <a:cxn ang="0">
                        <a:pos x="500" y="332"/>
                      </a:cxn>
                      <a:cxn ang="0">
                        <a:pos x="464" y="324"/>
                      </a:cxn>
                      <a:cxn ang="0">
                        <a:pos x="414" y="298"/>
                      </a:cxn>
                      <a:cxn ang="0">
                        <a:pos x="362" y="288"/>
                      </a:cxn>
                      <a:cxn ang="0">
                        <a:pos x="318" y="272"/>
                      </a:cxn>
                      <a:cxn ang="0">
                        <a:pos x="314" y="294"/>
                      </a:cxn>
                      <a:cxn ang="0">
                        <a:pos x="278" y="304"/>
                      </a:cxn>
                      <a:cxn ang="0">
                        <a:pos x="252" y="298"/>
                      </a:cxn>
                      <a:cxn ang="0">
                        <a:pos x="270" y="274"/>
                      </a:cxn>
                      <a:cxn ang="0">
                        <a:pos x="274" y="266"/>
                      </a:cxn>
                      <a:cxn ang="0">
                        <a:pos x="236" y="298"/>
                      </a:cxn>
                      <a:cxn ang="0">
                        <a:pos x="222" y="322"/>
                      </a:cxn>
                      <a:cxn ang="0">
                        <a:pos x="196" y="348"/>
                      </a:cxn>
                      <a:cxn ang="0">
                        <a:pos x="146" y="384"/>
                      </a:cxn>
                      <a:cxn ang="0">
                        <a:pos x="112" y="398"/>
                      </a:cxn>
                      <a:cxn ang="0">
                        <a:pos x="90" y="408"/>
                      </a:cxn>
                      <a:cxn ang="0">
                        <a:pos x="84" y="394"/>
                      </a:cxn>
                      <a:cxn ang="0">
                        <a:pos x="114" y="382"/>
                      </a:cxn>
                      <a:cxn ang="0">
                        <a:pos x="156" y="354"/>
                      </a:cxn>
                      <a:cxn ang="0">
                        <a:pos x="170" y="320"/>
                      </a:cxn>
                      <a:cxn ang="0">
                        <a:pos x="138" y="328"/>
                      </a:cxn>
                      <a:cxn ang="0">
                        <a:pos x="100" y="328"/>
                      </a:cxn>
                      <a:cxn ang="0">
                        <a:pos x="86" y="286"/>
                      </a:cxn>
                      <a:cxn ang="0">
                        <a:pos x="56" y="300"/>
                      </a:cxn>
                      <a:cxn ang="0">
                        <a:pos x="48" y="274"/>
                      </a:cxn>
                      <a:cxn ang="0">
                        <a:pos x="24" y="258"/>
                      </a:cxn>
                      <a:cxn ang="0">
                        <a:pos x="46" y="226"/>
                      </a:cxn>
                      <a:cxn ang="0">
                        <a:pos x="80" y="214"/>
                      </a:cxn>
                      <a:cxn ang="0">
                        <a:pos x="102" y="184"/>
                      </a:cxn>
                      <a:cxn ang="0">
                        <a:pos x="86" y="180"/>
                      </a:cxn>
                      <a:cxn ang="0">
                        <a:pos x="20" y="168"/>
                      </a:cxn>
                      <a:cxn ang="0">
                        <a:pos x="10" y="150"/>
                      </a:cxn>
                      <a:cxn ang="0">
                        <a:pos x="60" y="132"/>
                      </a:cxn>
                      <a:cxn ang="0">
                        <a:pos x="100" y="142"/>
                      </a:cxn>
                      <a:cxn ang="0">
                        <a:pos x="102" y="132"/>
                      </a:cxn>
                      <a:cxn ang="0">
                        <a:pos x="84" y="116"/>
                      </a:cxn>
                      <a:cxn ang="0">
                        <a:pos x="44" y="94"/>
                      </a:cxn>
                      <a:cxn ang="0">
                        <a:pos x="22" y="68"/>
                      </a:cxn>
                      <a:cxn ang="0">
                        <a:pos x="88" y="28"/>
                      </a:cxn>
                      <a:cxn ang="0">
                        <a:pos x="132" y="12"/>
                      </a:cxn>
                      <a:cxn ang="0">
                        <a:pos x="186" y="8"/>
                      </a:cxn>
                      <a:cxn ang="0">
                        <a:pos x="244" y="16"/>
                      </a:cxn>
                      <a:cxn ang="0">
                        <a:pos x="318" y="30"/>
                      </a:cxn>
                      <a:cxn ang="0">
                        <a:pos x="400" y="40"/>
                      </a:cxn>
                      <a:cxn ang="0">
                        <a:pos x="438" y="288"/>
                      </a:cxn>
                      <a:cxn ang="0">
                        <a:pos x="478" y="316"/>
                      </a:cxn>
                      <a:cxn ang="0">
                        <a:pos x="508" y="300"/>
                      </a:cxn>
                      <a:cxn ang="0">
                        <a:pos x="556" y="358"/>
                      </a:cxn>
                      <a:cxn ang="0">
                        <a:pos x="594" y="394"/>
                      </a:cxn>
                      <a:cxn ang="0">
                        <a:pos x="582" y="394"/>
                      </a:cxn>
                    </a:cxnLst>
                    <a:rect l="0" t="0" r="r" b="b"/>
                    <a:pathLst>
                      <a:path w="594" h="414">
                        <a:moveTo>
                          <a:pt x="568" y="384"/>
                        </a:moveTo>
                        <a:lnTo>
                          <a:pt x="552" y="370"/>
                        </a:lnTo>
                        <a:lnTo>
                          <a:pt x="542" y="362"/>
                        </a:lnTo>
                        <a:lnTo>
                          <a:pt x="540" y="354"/>
                        </a:lnTo>
                        <a:lnTo>
                          <a:pt x="530" y="342"/>
                        </a:lnTo>
                        <a:lnTo>
                          <a:pt x="522" y="336"/>
                        </a:lnTo>
                        <a:lnTo>
                          <a:pt x="518" y="330"/>
                        </a:lnTo>
                        <a:lnTo>
                          <a:pt x="510" y="318"/>
                        </a:lnTo>
                        <a:lnTo>
                          <a:pt x="506" y="322"/>
                        </a:lnTo>
                        <a:lnTo>
                          <a:pt x="510" y="334"/>
                        </a:lnTo>
                        <a:lnTo>
                          <a:pt x="506" y="338"/>
                        </a:lnTo>
                        <a:lnTo>
                          <a:pt x="500" y="332"/>
                        </a:lnTo>
                        <a:lnTo>
                          <a:pt x="496" y="328"/>
                        </a:lnTo>
                        <a:lnTo>
                          <a:pt x="492" y="336"/>
                        </a:lnTo>
                        <a:lnTo>
                          <a:pt x="480" y="332"/>
                        </a:lnTo>
                        <a:lnTo>
                          <a:pt x="464" y="324"/>
                        </a:lnTo>
                        <a:lnTo>
                          <a:pt x="440" y="310"/>
                        </a:lnTo>
                        <a:lnTo>
                          <a:pt x="438" y="302"/>
                        </a:lnTo>
                        <a:lnTo>
                          <a:pt x="426" y="304"/>
                        </a:lnTo>
                        <a:lnTo>
                          <a:pt x="414" y="298"/>
                        </a:lnTo>
                        <a:lnTo>
                          <a:pt x="400" y="296"/>
                        </a:lnTo>
                        <a:lnTo>
                          <a:pt x="378" y="296"/>
                        </a:lnTo>
                        <a:lnTo>
                          <a:pt x="368" y="296"/>
                        </a:lnTo>
                        <a:lnTo>
                          <a:pt x="362" y="288"/>
                        </a:lnTo>
                        <a:lnTo>
                          <a:pt x="348" y="286"/>
                        </a:lnTo>
                        <a:lnTo>
                          <a:pt x="344" y="280"/>
                        </a:lnTo>
                        <a:lnTo>
                          <a:pt x="332" y="274"/>
                        </a:lnTo>
                        <a:lnTo>
                          <a:pt x="318" y="272"/>
                        </a:lnTo>
                        <a:lnTo>
                          <a:pt x="306" y="272"/>
                        </a:lnTo>
                        <a:lnTo>
                          <a:pt x="306" y="280"/>
                        </a:lnTo>
                        <a:lnTo>
                          <a:pt x="310" y="286"/>
                        </a:lnTo>
                        <a:lnTo>
                          <a:pt x="314" y="294"/>
                        </a:lnTo>
                        <a:lnTo>
                          <a:pt x="310" y="296"/>
                        </a:lnTo>
                        <a:lnTo>
                          <a:pt x="294" y="296"/>
                        </a:lnTo>
                        <a:lnTo>
                          <a:pt x="286" y="298"/>
                        </a:lnTo>
                        <a:lnTo>
                          <a:pt x="278" y="304"/>
                        </a:lnTo>
                        <a:lnTo>
                          <a:pt x="268" y="312"/>
                        </a:lnTo>
                        <a:lnTo>
                          <a:pt x="256" y="316"/>
                        </a:lnTo>
                        <a:lnTo>
                          <a:pt x="250" y="308"/>
                        </a:lnTo>
                        <a:lnTo>
                          <a:pt x="252" y="298"/>
                        </a:lnTo>
                        <a:lnTo>
                          <a:pt x="256" y="290"/>
                        </a:lnTo>
                        <a:lnTo>
                          <a:pt x="258" y="280"/>
                        </a:lnTo>
                        <a:lnTo>
                          <a:pt x="262" y="276"/>
                        </a:lnTo>
                        <a:lnTo>
                          <a:pt x="270" y="274"/>
                        </a:lnTo>
                        <a:lnTo>
                          <a:pt x="280" y="272"/>
                        </a:lnTo>
                        <a:lnTo>
                          <a:pt x="284" y="264"/>
                        </a:lnTo>
                        <a:lnTo>
                          <a:pt x="286" y="260"/>
                        </a:lnTo>
                        <a:lnTo>
                          <a:pt x="274" y="266"/>
                        </a:lnTo>
                        <a:lnTo>
                          <a:pt x="264" y="268"/>
                        </a:lnTo>
                        <a:lnTo>
                          <a:pt x="244" y="282"/>
                        </a:lnTo>
                        <a:lnTo>
                          <a:pt x="236" y="290"/>
                        </a:lnTo>
                        <a:lnTo>
                          <a:pt x="236" y="298"/>
                        </a:lnTo>
                        <a:lnTo>
                          <a:pt x="230" y="304"/>
                        </a:lnTo>
                        <a:lnTo>
                          <a:pt x="220" y="306"/>
                        </a:lnTo>
                        <a:lnTo>
                          <a:pt x="216" y="314"/>
                        </a:lnTo>
                        <a:lnTo>
                          <a:pt x="222" y="322"/>
                        </a:lnTo>
                        <a:lnTo>
                          <a:pt x="224" y="326"/>
                        </a:lnTo>
                        <a:lnTo>
                          <a:pt x="218" y="332"/>
                        </a:lnTo>
                        <a:lnTo>
                          <a:pt x="208" y="340"/>
                        </a:lnTo>
                        <a:lnTo>
                          <a:pt x="196" y="348"/>
                        </a:lnTo>
                        <a:lnTo>
                          <a:pt x="176" y="360"/>
                        </a:lnTo>
                        <a:lnTo>
                          <a:pt x="154" y="372"/>
                        </a:lnTo>
                        <a:lnTo>
                          <a:pt x="148" y="378"/>
                        </a:lnTo>
                        <a:lnTo>
                          <a:pt x="146" y="384"/>
                        </a:lnTo>
                        <a:lnTo>
                          <a:pt x="134" y="390"/>
                        </a:lnTo>
                        <a:lnTo>
                          <a:pt x="130" y="394"/>
                        </a:lnTo>
                        <a:lnTo>
                          <a:pt x="116" y="394"/>
                        </a:lnTo>
                        <a:lnTo>
                          <a:pt x="112" y="398"/>
                        </a:lnTo>
                        <a:lnTo>
                          <a:pt x="104" y="402"/>
                        </a:lnTo>
                        <a:lnTo>
                          <a:pt x="98" y="398"/>
                        </a:lnTo>
                        <a:lnTo>
                          <a:pt x="94" y="400"/>
                        </a:lnTo>
                        <a:lnTo>
                          <a:pt x="90" y="408"/>
                        </a:lnTo>
                        <a:lnTo>
                          <a:pt x="84" y="412"/>
                        </a:lnTo>
                        <a:lnTo>
                          <a:pt x="76" y="410"/>
                        </a:lnTo>
                        <a:lnTo>
                          <a:pt x="78" y="402"/>
                        </a:lnTo>
                        <a:lnTo>
                          <a:pt x="84" y="394"/>
                        </a:lnTo>
                        <a:lnTo>
                          <a:pt x="90" y="390"/>
                        </a:lnTo>
                        <a:lnTo>
                          <a:pt x="100" y="388"/>
                        </a:lnTo>
                        <a:lnTo>
                          <a:pt x="110" y="388"/>
                        </a:lnTo>
                        <a:lnTo>
                          <a:pt x="114" y="382"/>
                        </a:lnTo>
                        <a:lnTo>
                          <a:pt x="124" y="378"/>
                        </a:lnTo>
                        <a:lnTo>
                          <a:pt x="140" y="366"/>
                        </a:lnTo>
                        <a:lnTo>
                          <a:pt x="150" y="356"/>
                        </a:lnTo>
                        <a:lnTo>
                          <a:pt x="156" y="354"/>
                        </a:lnTo>
                        <a:lnTo>
                          <a:pt x="160" y="342"/>
                        </a:lnTo>
                        <a:lnTo>
                          <a:pt x="160" y="332"/>
                        </a:lnTo>
                        <a:lnTo>
                          <a:pt x="168" y="328"/>
                        </a:lnTo>
                        <a:lnTo>
                          <a:pt x="170" y="320"/>
                        </a:lnTo>
                        <a:lnTo>
                          <a:pt x="160" y="322"/>
                        </a:lnTo>
                        <a:lnTo>
                          <a:pt x="148" y="328"/>
                        </a:lnTo>
                        <a:lnTo>
                          <a:pt x="142" y="322"/>
                        </a:lnTo>
                        <a:lnTo>
                          <a:pt x="138" y="328"/>
                        </a:lnTo>
                        <a:lnTo>
                          <a:pt x="134" y="330"/>
                        </a:lnTo>
                        <a:lnTo>
                          <a:pt x="126" y="322"/>
                        </a:lnTo>
                        <a:lnTo>
                          <a:pt x="110" y="320"/>
                        </a:lnTo>
                        <a:lnTo>
                          <a:pt x="100" y="328"/>
                        </a:lnTo>
                        <a:lnTo>
                          <a:pt x="90" y="330"/>
                        </a:lnTo>
                        <a:lnTo>
                          <a:pt x="88" y="304"/>
                        </a:lnTo>
                        <a:lnTo>
                          <a:pt x="86" y="296"/>
                        </a:lnTo>
                        <a:lnTo>
                          <a:pt x="86" y="286"/>
                        </a:lnTo>
                        <a:lnTo>
                          <a:pt x="80" y="286"/>
                        </a:lnTo>
                        <a:lnTo>
                          <a:pt x="78" y="296"/>
                        </a:lnTo>
                        <a:lnTo>
                          <a:pt x="74" y="300"/>
                        </a:lnTo>
                        <a:lnTo>
                          <a:pt x="56" y="300"/>
                        </a:lnTo>
                        <a:lnTo>
                          <a:pt x="48" y="292"/>
                        </a:lnTo>
                        <a:lnTo>
                          <a:pt x="40" y="280"/>
                        </a:lnTo>
                        <a:lnTo>
                          <a:pt x="42" y="274"/>
                        </a:lnTo>
                        <a:lnTo>
                          <a:pt x="48" y="274"/>
                        </a:lnTo>
                        <a:lnTo>
                          <a:pt x="40" y="268"/>
                        </a:lnTo>
                        <a:lnTo>
                          <a:pt x="40" y="260"/>
                        </a:lnTo>
                        <a:lnTo>
                          <a:pt x="36" y="268"/>
                        </a:lnTo>
                        <a:lnTo>
                          <a:pt x="24" y="258"/>
                        </a:lnTo>
                        <a:lnTo>
                          <a:pt x="30" y="246"/>
                        </a:lnTo>
                        <a:lnTo>
                          <a:pt x="34" y="242"/>
                        </a:lnTo>
                        <a:lnTo>
                          <a:pt x="46" y="234"/>
                        </a:lnTo>
                        <a:lnTo>
                          <a:pt x="46" y="226"/>
                        </a:lnTo>
                        <a:lnTo>
                          <a:pt x="50" y="220"/>
                        </a:lnTo>
                        <a:lnTo>
                          <a:pt x="58" y="220"/>
                        </a:lnTo>
                        <a:lnTo>
                          <a:pt x="72" y="222"/>
                        </a:lnTo>
                        <a:lnTo>
                          <a:pt x="80" y="214"/>
                        </a:lnTo>
                        <a:lnTo>
                          <a:pt x="88" y="210"/>
                        </a:lnTo>
                        <a:lnTo>
                          <a:pt x="110" y="208"/>
                        </a:lnTo>
                        <a:lnTo>
                          <a:pt x="108" y="194"/>
                        </a:lnTo>
                        <a:lnTo>
                          <a:pt x="102" y="184"/>
                        </a:lnTo>
                        <a:lnTo>
                          <a:pt x="108" y="178"/>
                        </a:lnTo>
                        <a:lnTo>
                          <a:pt x="104" y="174"/>
                        </a:lnTo>
                        <a:lnTo>
                          <a:pt x="94" y="174"/>
                        </a:lnTo>
                        <a:lnTo>
                          <a:pt x="86" y="180"/>
                        </a:lnTo>
                        <a:lnTo>
                          <a:pt x="76" y="186"/>
                        </a:lnTo>
                        <a:lnTo>
                          <a:pt x="22" y="184"/>
                        </a:lnTo>
                        <a:lnTo>
                          <a:pt x="14" y="176"/>
                        </a:lnTo>
                        <a:lnTo>
                          <a:pt x="20" y="168"/>
                        </a:lnTo>
                        <a:lnTo>
                          <a:pt x="20" y="164"/>
                        </a:lnTo>
                        <a:lnTo>
                          <a:pt x="4" y="164"/>
                        </a:lnTo>
                        <a:lnTo>
                          <a:pt x="0" y="156"/>
                        </a:lnTo>
                        <a:lnTo>
                          <a:pt x="10" y="150"/>
                        </a:lnTo>
                        <a:lnTo>
                          <a:pt x="22" y="140"/>
                        </a:lnTo>
                        <a:lnTo>
                          <a:pt x="36" y="136"/>
                        </a:lnTo>
                        <a:lnTo>
                          <a:pt x="52" y="130"/>
                        </a:lnTo>
                        <a:lnTo>
                          <a:pt x="60" y="132"/>
                        </a:lnTo>
                        <a:lnTo>
                          <a:pt x="62" y="140"/>
                        </a:lnTo>
                        <a:lnTo>
                          <a:pt x="72" y="146"/>
                        </a:lnTo>
                        <a:lnTo>
                          <a:pt x="88" y="144"/>
                        </a:lnTo>
                        <a:lnTo>
                          <a:pt x="100" y="142"/>
                        </a:lnTo>
                        <a:lnTo>
                          <a:pt x="114" y="136"/>
                        </a:lnTo>
                        <a:lnTo>
                          <a:pt x="118" y="130"/>
                        </a:lnTo>
                        <a:lnTo>
                          <a:pt x="108" y="128"/>
                        </a:lnTo>
                        <a:lnTo>
                          <a:pt x="102" y="132"/>
                        </a:lnTo>
                        <a:lnTo>
                          <a:pt x="88" y="130"/>
                        </a:lnTo>
                        <a:lnTo>
                          <a:pt x="88" y="122"/>
                        </a:lnTo>
                        <a:lnTo>
                          <a:pt x="92" y="118"/>
                        </a:lnTo>
                        <a:lnTo>
                          <a:pt x="84" y="116"/>
                        </a:lnTo>
                        <a:lnTo>
                          <a:pt x="66" y="120"/>
                        </a:lnTo>
                        <a:lnTo>
                          <a:pt x="60" y="108"/>
                        </a:lnTo>
                        <a:lnTo>
                          <a:pt x="50" y="100"/>
                        </a:lnTo>
                        <a:lnTo>
                          <a:pt x="44" y="94"/>
                        </a:lnTo>
                        <a:lnTo>
                          <a:pt x="38" y="90"/>
                        </a:lnTo>
                        <a:lnTo>
                          <a:pt x="26" y="90"/>
                        </a:lnTo>
                        <a:lnTo>
                          <a:pt x="20" y="82"/>
                        </a:lnTo>
                        <a:lnTo>
                          <a:pt x="22" y="68"/>
                        </a:lnTo>
                        <a:lnTo>
                          <a:pt x="58" y="64"/>
                        </a:lnTo>
                        <a:lnTo>
                          <a:pt x="70" y="54"/>
                        </a:lnTo>
                        <a:lnTo>
                          <a:pt x="74" y="42"/>
                        </a:lnTo>
                        <a:lnTo>
                          <a:pt x="88" y="28"/>
                        </a:lnTo>
                        <a:lnTo>
                          <a:pt x="104" y="28"/>
                        </a:lnTo>
                        <a:lnTo>
                          <a:pt x="120" y="20"/>
                        </a:lnTo>
                        <a:lnTo>
                          <a:pt x="128" y="20"/>
                        </a:lnTo>
                        <a:lnTo>
                          <a:pt x="132" y="12"/>
                        </a:lnTo>
                        <a:lnTo>
                          <a:pt x="158" y="10"/>
                        </a:lnTo>
                        <a:lnTo>
                          <a:pt x="176" y="0"/>
                        </a:lnTo>
                        <a:lnTo>
                          <a:pt x="190" y="2"/>
                        </a:lnTo>
                        <a:lnTo>
                          <a:pt x="186" y="8"/>
                        </a:lnTo>
                        <a:lnTo>
                          <a:pt x="190" y="14"/>
                        </a:lnTo>
                        <a:lnTo>
                          <a:pt x="204" y="8"/>
                        </a:lnTo>
                        <a:lnTo>
                          <a:pt x="212" y="12"/>
                        </a:lnTo>
                        <a:lnTo>
                          <a:pt x="244" y="16"/>
                        </a:lnTo>
                        <a:lnTo>
                          <a:pt x="244" y="22"/>
                        </a:lnTo>
                        <a:lnTo>
                          <a:pt x="268" y="24"/>
                        </a:lnTo>
                        <a:lnTo>
                          <a:pt x="296" y="24"/>
                        </a:lnTo>
                        <a:lnTo>
                          <a:pt x="318" y="30"/>
                        </a:lnTo>
                        <a:lnTo>
                          <a:pt x="344" y="36"/>
                        </a:lnTo>
                        <a:lnTo>
                          <a:pt x="364" y="40"/>
                        </a:lnTo>
                        <a:lnTo>
                          <a:pt x="394" y="36"/>
                        </a:lnTo>
                        <a:lnTo>
                          <a:pt x="400" y="40"/>
                        </a:lnTo>
                        <a:lnTo>
                          <a:pt x="420" y="48"/>
                        </a:lnTo>
                        <a:lnTo>
                          <a:pt x="420" y="288"/>
                        </a:lnTo>
                        <a:lnTo>
                          <a:pt x="430" y="292"/>
                        </a:lnTo>
                        <a:lnTo>
                          <a:pt x="438" y="288"/>
                        </a:lnTo>
                        <a:lnTo>
                          <a:pt x="446" y="286"/>
                        </a:lnTo>
                        <a:lnTo>
                          <a:pt x="454" y="296"/>
                        </a:lnTo>
                        <a:lnTo>
                          <a:pt x="470" y="308"/>
                        </a:lnTo>
                        <a:lnTo>
                          <a:pt x="478" y="316"/>
                        </a:lnTo>
                        <a:lnTo>
                          <a:pt x="488" y="314"/>
                        </a:lnTo>
                        <a:lnTo>
                          <a:pt x="490" y="308"/>
                        </a:lnTo>
                        <a:lnTo>
                          <a:pt x="498" y="304"/>
                        </a:lnTo>
                        <a:lnTo>
                          <a:pt x="508" y="300"/>
                        </a:lnTo>
                        <a:lnTo>
                          <a:pt x="520" y="312"/>
                        </a:lnTo>
                        <a:lnTo>
                          <a:pt x="530" y="322"/>
                        </a:lnTo>
                        <a:lnTo>
                          <a:pt x="546" y="338"/>
                        </a:lnTo>
                        <a:lnTo>
                          <a:pt x="556" y="358"/>
                        </a:lnTo>
                        <a:lnTo>
                          <a:pt x="566" y="370"/>
                        </a:lnTo>
                        <a:lnTo>
                          <a:pt x="578" y="378"/>
                        </a:lnTo>
                        <a:lnTo>
                          <a:pt x="592" y="386"/>
                        </a:lnTo>
                        <a:lnTo>
                          <a:pt x="594" y="394"/>
                        </a:lnTo>
                        <a:lnTo>
                          <a:pt x="590" y="410"/>
                        </a:lnTo>
                        <a:lnTo>
                          <a:pt x="576" y="414"/>
                        </a:lnTo>
                        <a:lnTo>
                          <a:pt x="580" y="404"/>
                        </a:lnTo>
                        <a:lnTo>
                          <a:pt x="582" y="394"/>
                        </a:lnTo>
                        <a:lnTo>
                          <a:pt x="576" y="392"/>
                        </a:lnTo>
                        <a:lnTo>
                          <a:pt x="570" y="386"/>
                        </a:lnTo>
                        <a:lnTo>
                          <a:pt x="568" y="384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4" name="Freeform 40"/>
                  <p:cNvSpPr>
                    <a:spLocks/>
                  </p:cNvSpPr>
                  <p:nvPr/>
                </p:nvSpPr>
                <p:spPr bwMode="gray">
                  <a:xfrm>
                    <a:off x="250" y="1527"/>
                    <a:ext cx="38" cy="26"/>
                  </a:xfrm>
                  <a:custGeom>
                    <a:avLst/>
                    <a:gdLst/>
                    <a:ahLst/>
                    <a:cxnLst>
                      <a:cxn ang="0">
                        <a:pos x="28" y="2"/>
                      </a:cxn>
                      <a:cxn ang="0">
                        <a:pos x="20" y="4"/>
                      </a:cxn>
                      <a:cxn ang="0">
                        <a:pos x="14" y="6"/>
                      </a:cxn>
                      <a:cxn ang="0">
                        <a:pos x="14" y="14"/>
                      </a:cxn>
                      <a:cxn ang="0">
                        <a:pos x="8" y="12"/>
                      </a:cxn>
                      <a:cxn ang="0">
                        <a:pos x="4" y="8"/>
                      </a:cxn>
                      <a:cxn ang="0">
                        <a:pos x="0" y="12"/>
                      </a:cxn>
                      <a:cxn ang="0">
                        <a:pos x="2" y="20"/>
                      </a:cxn>
                      <a:cxn ang="0">
                        <a:pos x="8" y="26"/>
                      </a:cxn>
                      <a:cxn ang="0">
                        <a:pos x="26" y="24"/>
                      </a:cxn>
                      <a:cxn ang="0">
                        <a:pos x="32" y="16"/>
                      </a:cxn>
                      <a:cxn ang="0">
                        <a:pos x="38" y="10"/>
                      </a:cxn>
                      <a:cxn ang="0">
                        <a:pos x="34" y="0"/>
                      </a:cxn>
                      <a:cxn ang="0">
                        <a:pos x="28" y="2"/>
                      </a:cxn>
                    </a:cxnLst>
                    <a:rect l="0" t="0" r="r" b="b"/>
                    <a:pathLst>
                      <a:path w="38" h="26">
                        <a:moveTo>
                          <a:pt x="28" y="2"/>
                        </a:moveTo>
                        <a:lnTo>
                          <a:pt x="20" y="4"/>
                        </a:lnTo>
                        <a:lnTo>
                          <a:pt x="14" y="6"/>
                        </a:lnTo>
                        <a:lnTo>
                          <a:pt x="14" y="14"/>
                        </a:lnTo>
                        <a:lnTo>
                          <a:pt x="8" y="12"/>
                        </a:lnTo>
                        <a:lnTo>
                          <a:pt x="4" y="8"/>
                        </a:lnTo>
                        <a:lnTo>
                          <a:pt x="0" y="12"/>
                        </a:lnTo>
                        <a:lnTo>
                          <a:pt x="2" y="20"/>
                        </a:lnTo>
                        <a:lnTo>
                          <a:pt x="8" y="26"/>
                        </a:lnTo>
                        <a:lnTo>
                          <a:pt x="26" y="24"/>
                        </a:lnTo>
                        <a:lnTo>
                          <a:pt x="32" y="16"/>
                        </a:lnTo>
                        <a:lnTo>
                          <a:pt x="38" y="10"/>
                        </a:lnTo>
                        <a:lnTo>
                          <a:pt x="34" y="0"/>
                        </a:lnTo>
                        <a:lnTo>
                          <a:pt x="28" y="2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5" name="Freeform 41"/>
                  <p:cNvSpPr>
                    <a:spLocks/>
                  </p:cNvSpPr>
                  <p:nvPr/>
                </p:nvSpPr>
                <p:spPr bwMode="gray">
                  <a:xfrm>
                    <a:off x="50" y="1473"/>
                    <a:ext cx="26" cy="16"/>
                  </a:xfrm>
                  <a:custGeom>
                    <a:avLst/>
                    <a:gdLst/>
                    <a:ahLst/>
                    <a:cxnLst>
                      <a:cxn ang="0">
                        <a:pos x="22" y="0"/>
                      </a:cxn>
                      <a:cxn ang="0">
                        <a:pos x="26" y="4"/>
                      </a:cxn>
                      <a:cxn ang="0">
                        <a:pos x="26" y="8"/>
                      </a:cxn>
                      <a:cxn ang="0">
                        <a:pos x="22" y="16"/>
                      </a:cxn>
                      <a:cxn ang="0">
                        <a:pos x="14" y="14"/>
                      </a:cxn>
                      <a:cxn ang="0">
                        <a:pos x="10" y="16"/>
                      </a:cxn>
                      <a:cxn ang="0">
                        <a:pos x="4" y="10"/>
                      </a:cxn>
                      <a:cxn ang="0">
                        <a:pos x="0" y="6"/>
                      </a:cxn>
                      <a:cxn ang="0">
                        <a:pos x="2" y="0"/>
                      </a:cxn>
                      <a:cxn ang="0">
                        <a:pos x="8" y="0"/>
                      </a:cxn>
                      <a:cxn ang="0">
                        <a:pos x="22" y="0"/>
                      </a:cxn>
                    </a:cxnLst>
                    <a:rect l="0" t="0" r="r" b="b"/>
                    <a:pathLst>
                      <a:path w="26" h="16">
                        <a:moveTo>
                          <a:pt x="22" y="0"/>
                        </a:moveTo>
                        <a:lnTo>
                          <a:pt x="26" y="4"/>
                        </a:lnTo>
                        <a:lnTo>
                          <a:pt x="26" y="8"/>
                        </a:lnTo>
                        <a:lnTo>
                          <a:pt x="22" y="16"/>
                        </a:lnTo>
                        <a:lnTo>
                          <a:pt x="14" y="14"/>
                        </a:lnTo>
                        <a:lnTo>
                          <a:pt x="10" y="16"/>
                        </a:lnTo>
                        <a:lnTo>
                          <a:pt x="4" y="1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lnTo>
                          <a:pt x="8" y="0"/>
                        </a:lnTo>
                        <a:lnTo>
                          <a:pt x="22" y="0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6" name="Freeform 42"/>
                  <p:cNvSpPr>
                    <a:spLocks/>
                  </p:cNvSpPr>
                  <p:nvPr/>
                </p:nvSpPr>
                <p:spPr bwMode="gray">
                  <a:xfrm>
                    <a:off x="540" y="1525"/>
                    <a:ext cx="24" cy="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2"/>
                      </a:cxn>
                      <a:cxn ang="0">
                        <a:pos x="16" y="6"/>
                      </a:cxn>
                      <a:cxn ang="0">
                        <a:pos x="18" y="20"/>
                      </a:cxn>
                      <a:cxn ang="0">
                        <a:pos x="24" y="30"/>
                      </a:cxn>
                      <a:cxn ang="0">
                        <a:pos x="24" y="40"/>
                      </a:cxn>
                      <a:cxn ang="0">
                        <a:pos x="16" y="32"/>
                      </a:cxn>
                      <a:cxn ang="0">
                        <a:pos x="8" y="22"/>
                      </a:cxn>
                      <a:cxn ang="0">
                        <a:pos x="4" y="16"/>
                      </a:cxn>
                      <a:cxn ang="0">
                        <a:pos x="0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4" h="40">
                        <a:moveTo>
                          <a:pt x="0" y="0"/>
                        </a:moveTo>
                        <a:lnTo>
                          <a:pt x="10" y="2"/>
                        </a:lnTo>
                        <a:lnTo>
                          <a:pt x="16" y="6"/>
                        </a:lnTo>
                        <a:lnTo>
                          <a:pt x="18" y="20"/>
                        </a:lnTo>
                        <a:lnTo>
                          <a:pt x="24" y="30"/>
                        </a:lnTo>
                        <a:lnTo>
                          <a:pt x="24" y="40"/>
                        </a:lnTo>
                        <a:lnTo>
                          <a:pt x="16" y="32"/>
                        </a:lnTo>
                        <a:lnTo>
                          <a:pt x="8" y="22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7" name="Freeform 43"/>
                  <p:cNvSpPr>
                    <a:spLocks/>
                  </p:cNvSpPr>
                  <p:nvPr/>
                </p:nvSpPr>
                <p:spPr bwMode="gray">
                  <a:xfrm>
                    <a:off x="584" y="1565"/>
                    <a:ext cx="22" cy="38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0" y="0"/>
                      </a:cxn>
                      <a:cxn ang="0">
                        <a:pos x="8" y="2"/>
                      </a:cxn>
                      <a:cxn ang="0">
                        <a:pos x="14" y="14"/>
                      </a:cxn>
                      <a:cxn ang="0">
                        <a:pos x="22" y="24"/>
                      </a:cxn>
                      <a:cxn ang="0">
                        <a:pos x="22" y="32"/>
                      </a:cxn>
                      <a:cxn ang="0">
                        <a:pos x="18" y="38"/>
                      </a:cxn>
                      <a:cxn ang="0">
                        <a:pos x="12" y="30"/>
                      </a:cxn>
                      <a:cxn ang="0">
                        <a:pos x="6" y="24"/>
                      </a:cxn>
                      <a:cxn ang="0">
                        <a:pos x="4" y="16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22" h="38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8" y="2"/>
                        </a:lnTo>
                        <a:lnTo>
                          <a:pt x="14" y="14"/>
                        </a:lnTo>
                        <a:lnTo>
                          <a:pt x="22" y="24"/>
                        </a:lnTo>
                        <a:lnTo>
                          <a:pt x="22" y="32"/>
                        </a:lnTo>
                        <a:lnTo>
                          <a:pt x="18" y="38"/>
                        </a:lnTo>
                        <a:lnTo>
                          <a:pt x="12" y="30"/>
                        </a:lnTo>
                        <a:lnTo>
                          <a:pt x="6" y="24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8" name="Freeform 44"/>
                  <p:cNvSpPr>
                    <a:spLocks/>
                  </p:cNvSpPr>
                  <p:nvPr/>
                </p:nvSpPr>
                <p:spPr bwMode="gray">
                  <a:xfrm>
                    <a:off x="588" y="1615"/>
                    <a:ext cx="26" cy="3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4"/>
                      </a:cxn>
                      <a:cxn ang="0">
                        <a:pos x="18" y="4"/>
                      </a:cxn>
                      <a:cxn ang="0">
                        <a:pos x="20" y="8"/>
                      </a:cxn>
                      <a:cxn ang="0">
                        <a:pos x="18" y="16"/>
                      </a:cxn>
                      <a:cxn ang="0">
                        <a:pos x="22" y="22"/>
                      </a:cxn>
                      <a:cxn ang="0">
                        <a:pos x="26" y="34"/>
                      </a:cxn>
                      <a:cxn ang="0">
                        <a:pos x="18" y="32"/>
                      </a:cxn>
                      <a:cxn ang="0">
                        <a:pos x="8" y="20"/>
                      </a:cxn>
                      <a:cxn ang="0">
                        <a:pos x="2" y="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6" h="34">
                        <a:moveTo>
                          <a:pt x="0" y="0"/>
                        </a:moveTo>
                        <a:lnTo>
                          <a:pt x="10" y="4"/>
                        </a:lnTo>
                        <a:lnTo>
                          <a:pt x="18" y="4"/>
                        </a:lnTo>
                        <a:lnTo>
                          <a:pt x="20" y="8"/>
                        </a:lnTo>
                        <a:lnTo>
                          <a:pt x="18" y="16"/>
                        </a:lnTo>
                        <a:lnTo>
                          <a:pt x="22" y="22"/>
                        </a:lnTo>
                        <a:lnTo>
                          <a:pt x="26" y="34"/>
                        </a:lnTo>
                        <a:lnTo>
                          <a:pt x="18" y="32"/>
                        </a:lnTo>
                        <a:lnTo>
                          <a:pt x="8" y="20"/>
                        </a:lnTo>
                        <a:lnTo>
                          <a:pt x="2" y="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9" name="Freeform 45"/>
                  <p:cNvSpPr>
                    <a:spLocks/>
                  </p:cNvSpPr>
                  <p:nvPr/>
                </p:nvSpPr>
                <p:spPr bwMode="gray">
                  <a:xfrm>
                    <a:off x="84" y="1591"/>
                    <a:ext cx="32" cy="20"/>
                  </a:xfrm>
                  <a:custGeom>
                    <a:avLst/>
                    <a:gdLst/>
                    <a:ahLst/>
                    <a:cxnLst>
                      <a:cxn ang="0">
                        <a:pos x="32" y="4"/>
                      </a:cxn>
                      <a:cxn ang="0">
                        <a:pos x="28" y="10"/>
                      </a:cxn>
                      <a:cxn ang="0">
                        <a:pos x="22" y="12"/>
                      </a:cxn>
                      <a:cxn ang="0">
                        <a:pos x="12" y="14"/>
                      </a:cxn>
                      <a:cxn ang="0">
                        <a:pos x="6" y="20"/>
                      </a:cxn>
                      <a:cxn ang="0">
                        <a:pos x="0" y="18"/>
                      </a:cxn>
                      <a:cxn ang="0">
                        <a:pos x="6" y="8"/>
                      </a:cxn>
                      <a:cxn ang="0">
                        <a:pos x="14" y="4"/>
                      </a:cxn>
                      <a:cxn ang="0">
                        <a:pos x="26" y="0"/>
                      </a:cxn>
                      <a:cxn ang="0">
                        <a:pos x="32" y="4"/>
                      </a:cxn>
                    </a:cxnLst>
                    <a:rect l="0" t="0" r="r" b="b"/>
                    <a:pathLst>
                      <a:path w="32" h="20">
                        <a:moveTo>
                          <a:pt x="32" y="4"/>
                        </a:moveTo>
                        <a:lnTo>
                          <a:pt x="28" y="10"/>
                        </a:lnTo>
                        <a:lnTo>
                          <a:pt x="22" y="12"/>
                        </a:lnTo>
                        <a:lnTo>
                          <a:pt x="12" y="14"/>
                        </a:lnTo>
                        <a:lnTo>
                          <a:pt x="6" y="20"/>
                        </a:lnTo>
                        <a:lnTo>
                          <a:pt x="0" y="18"/>
                        </a:lnTo>
                        <a:lnTo>
                          <a:pt x="6" y="8"/>
                        </a:lnTo>
                        <a:lnTo>
                          <a:pt x="14" y="4"/>
                        </a:lnTo>
                        <a:lnTo>
                          <a:pt x="26" y="0"/>
                        </a:lnTo>
                        <a:lnTo>
                          <a:pt x="32" y="4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30" name="Freeform 46"/>
                  <p:cNvSpPr>
                    <a:spLocks/>
                  </p:cNvSpPr>
                  <p:nvPr/>
                </p:nvSpPr>
                <p:spPr bwMode="gray">
                  <a:xfrm>
                    <a:off x="560" y="1523"/>
                    <a:ext cx="16" cy="3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4"/>
                      </a:cxn>
                      <a:cxn ang="0">
                        <a:pos x="16" y="16"/>
                      </a:cxn>
                      <a:cxn ang="0">
                        <a:pos x="14" y="24"/>
                      </a:cxn>
                      <a:cxn ang="0">
                        <a:pos x="10" y="30"/>
                      </a:cxn>
                      <a:cxn ang="0">
                        <a:pos x="4" y="22"/>
                      </a:cxn>
                      <a:cxn ang="0">
                        <a:pos x="4" y="16"/>
                      </a:cxn>
                      <a:cxn ang="0">
                        <a:pos x="0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6" h="30">
                        <a:moveTo>
                          <a:pt x="0" y="0"/>
                        </a:moveTo>
                        <a:lnTo>
                          <a:pt x="10" y="4"/>
                        </a:lnTo>
                        <a:lnTo>
                          <a:pt x="16" y="16"/>
                        </a:lnTo>
                        <a:lnTo>
                          <a:pt x="14" y="24"/>
                        </a:lnTo>
                        <a:lnTo>
                          <a:pt x="10" y="30"/>
                        </a:lnTo>
                        <a:lnTo>
                          <a:pt x="4" y="22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31" name="Freeform 47"/>
                  <p:cNvSpPr>
                    <a:spLocks/>
                  </p:cNvSpPr>
                  <p:nvPr/>
                </p:nvSpPr>
                <p:spPr bwMode="gray">
                  <a:xfrm>
                    <a:off x="608" y="1575"/>
                    <a:ext cx="14" cy="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4"/>
                      </a:cxn>
                      <a:cxn ang="0">
                        <a:pos x="14" y="6"/>
                      </a:cxn>
                      <a:cxn ang="0">
                        <a:pos x="12" y="16"/>
                      </a:cxn>
                      <a:cxn ang="0">
                        <a:pos x="6" y="20"/>
                      </a:cxn>
                      <a:cxn ang="0">
                        <a:pos x="0" y="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4" h="20">
                        <a:moveTo>
                          <a:pt x="0" y="0"/>
                        </a:moveTo>
                        <a:lnTo>
                          <a:pt x="6" y="4"/>
                        </a:lnTo>
                        <a:lnTo>
                          <a:pt x="14" y="6"/>
                        </a:lnTo>
                        <a:lnTo>
                          <a:pt x="12" y="16"/>
                        </a:lnTo>
                        <a:lnTo>
                          <a:pt x="6" y="2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32" name="Freeform 48"/>
                  <p:cNvSpPr>
                    <a:spLocks/>
                  </p:cNvSpPr>
                  <p:nvPr/>
                </p:nvSpPr>
                <p:spPr bwMode="gray">
                  <a:xfrm>
                    <a:off x="560" y="1523"/>
                    <a:ext cx="16" cy="3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4"/>
                      </a:cxn>
                      <a:cxn ang="0">
                        <a:pos x="16" y="16"/>
                      </a:cxn>
                      <a:cxn ang="0">
                        <a:pos x="14" y="24"/>
                      </a:cxn>
                      <a:cxn ang="0">
                        <a:pos x="10" y="30"/>
                      </a:cxn>
                      <a:cxn ang="0">
                        <a:pos x="4" y="22"/>
                      </a:cxn>
                      <a:cxn ang="0">
                        <a:pos x="4" y="16"/>
                      </a:cxn>
                      <a:cxn ang="0">
                        <a:pos x="0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6" h="30">
                        <a:moveTo>
                          <a:pt x="0" y="0"/>
                        </a:moveTo>
                        <a:lnTo>
                          <a:pt x="10" y="4"/>
                        </a:lnTo>
                        <a:lnTo>
                          <a:pt x="16" y="16"/>
                        </a:lnTo>
                        <a:lnTo>
                          <a:pt x="14" y="24"/>
                        </a:lnTo>
                        <a:lnTo>
                          <a:pt x="10" y="30"/>
                        </a:lnTo>
                        <a:lnTo>
                          <a:pt x="4" y="22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33" name="Freeform 49"/>
                  <p:cNvSpPr>
                    <a:spLocks/>
                  </p:cNvSpPr>
                  <p:nvPr/>
                </p:nvSpPr>
                <p:spPr bwMode="gray">
                  <a:xfrm>
                    <a:off x="608" y="1575"/>
                    <a:ext cx="14" cy="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4"/>
                      </a:cxn>
                      <a:cxn ang="0">
                        <a:pos x="14" y="6"/>
                      </a:cxn>
                      <a:cxn ang="0">
                        <a:pos x="12" y="16"/>
                      </a:cxn>
                      <a:cxn ang="0">
                        <a:pos x="6" y="20"/>
                      </a:cxn>
                      <a:cxn ang="0">
                        <a:pos x="0" y="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4" h="20">
                        <a:moveTo>
                          <a:pt x="0" y="0"/>
                        </a:moveTo>
                        <a:lnTo>
                          <a:pt x="6" y="4"/>
                        </a:lnTo>
                        <a:lnTo>
                          <a:pt x="14" y="6"/>
                        </a:lnTo>
                        <a:lnTo>
                          <a:pt x="12" y="16"/>
                        </a:lnTo>
                        <a:lnTo>
                          <a:pt x="6" y="2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34" name="Freeform 50"/>
                  <p:cNvSpPr>
                    <a:spLocks/>
                  </p:cNvSpPr>
                  <p:nvPr/>
                </p:nvSpPr>
                <p:spPr bwMode="gray">
                  <a:xfrm>
                    <a:off x="576" y="1551"/>
                    <a:ext cx="14" cy="14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8" y="0"/>
                      </a:cxn>
                      <a:cxn ang="0">
                        <a:pos x="14" y="6"/>
                      </a:cxn>
                      <a:cxn ang="0">
                        <a:pos x="8" y="10"/>
                      </a:cxn>
                      <a:cxn ang="0">
                        <a:pos x="2" y="14"/>
                      </a:cxn>
                      <a:cxn ang="0">
                        <a:pos x="0" y="6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14" h="14">
                        <a:moveTo>
                          <a:pt x="4" y="0"/>
                        </a:moveTo>
                        <a:lnTo>
                          <a:pt x="8" y="0"/>
                        </a:lnTo>
                        <a:lnTo>
                          <a:pt x="14" y="6"/>
                        </a:lnTo>
                        <a:lnTo>
                          <a:pt x="8" y="10"/>
                        </a:lnTo>
                        <a:lnTo>
                          <a:pt x="2" y="14"/>
                        </a:lnTo>
                        <a:lnTo>
                          <a:pt x="0" y="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75735D"/>
                  </a:solidFill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sp>
              <p:nvSpPr>
                <p:cNvPr id="415" name="Freeform 51"/>
                <p:cNvSpPr>
                  <a:spLocks/>
                </p:cNvSpPr>
                <p:nvPr/>
              </p:nvSpPr>
              <p:spPr bwMode="gray">
                <a:xfrm>
                  <a:off x="724" y="1715"/>
                  <a:ext cx="912" cy="448"/>
                </a:xfrm>
                <a:custGeom>
                  <a:avLst/>
                  <a:gdLst/>
                  <a:ahLst/>
                  <a:cxnLst>
                    <a:cxn ang="0">
                      <a:pos x="24" y="30"/>
                    </a:cxn>
                    <a:cxn ang="0">
                      <a:pos x="30" y="20"/>
                    </a:cxn>
                    <a:cxn ang="0">
                      <a:pos x="472" y="8"/>
                    </a:cxn>
                    <a:cxn ang="0">
                      <a:pos x="550" y="28"/>
                    </a:cxn>
                    <a:cxn ang="0">
                      <a:pos x="516" y="52"/>
                    </a:cxn>
                    <a:cxn ang="0">
                      <a:pos x="562" y="48"/>
                    </a:cxn>
                    <a:cxn ang="0">
                      <a:pos x="604" y="56"/>
                    </a:cxn>
                    <a:cxn ang="0">
                      <a:pos x="636" y="68"/>
                    </a:cxn>
                    <a:cxn ang="0">
                      <a:pos x="600" y="68"/>
                    </a:cxn>
                    <a:cxn ang="0">
                      <a:pos x="588" y="94"/>
                    </a:cxn>
                    <a:cxn ang="0">
                      <a:pos x="584" y="154"/>
                    </a:cxn>
                    <a:cxn ang="0">
                      <a:pos x="608" y="112"/>
                    </a:cxn>
                    <a:cxn ang="0">
                      <a:pos x="620" y="84"/>
                    </a:cxn>
                    <a:cxn ang="0">
                      <a:pos x="654" y="90"/>
                    </a:cxn>
                    <a:cxn ang="0">
                      <a:pos x="652" y="112"/>
                    </a:cxn>
                    <a:cxn ang="0">
                      <a:pos x="662" y="134"/>
                    </a:cxn>
                    <a:cxn ang="0">
                      <a:pos x="690" y="148"/>
                    </a:cxn>
                    <a:cxn ang="0">
                      <a:pos x="720" y="124"/>
                    </a:cxn>
                    <a:cxn ang="0">
                      <a:pos x="766" y="100"/>
                    </a:cxn>
                    <a:cxn ang="0">
                      <a:pos x="858" y="74"/>
                    </a:cxn>
                    <a:cxn ang="0">
                      <a:pos x="900" y="44"/>
                    </a:cxn>
                    <a:cxn ang="0">
                      <a:pos x="912" y="90"/>
                    </a:cxn>
                    <a:cxn ang="0">
                      <a:pos x="864" y="110"/>
                    </a:cxn>
                    <a:cxn ang="0">
                      <a:pos x="862" y="148"/>
                    </a:cxn>
                    <a:cxn ang="0">
                      <a:pos x="804" y="166"/>
                    </a:cxn>
                    <a:cxn ang="0">
                      <a:pos x="782" y="198"/>
                    </a:cxn>
                    <a:cxn ang="0">
                      <a:pos x="770" y="220"/>
                    </a:cxn>
                    <a:cxn ang="0">
                      <a:pos x="760" y="214"/>
                    </a:cxn>
                    <a:cxn ang="0">
                      <a:pos x="762" y="234"/>
                    </a:cxn>
                    <a:cxn ang="0">
                      <a:pos x="762" y="270"/>
                    </a:cxn>
                    <a:cxn ang="0">
                      <a:pos x="724" y="298"/>
                    </a:cxn>
                    <a:cxn ang="0">
                      <a:pos x="682" y="350"/>
                    </a:cxn>
                    <a:cxn ang="0">
                      <a:pos x="704" y="424"/>
                    </a:cxn>
                    <a:cxn ang="0">
                      <a:pos x="680" y="428"/>
                    </a:cxn>
                    <a:cxn ang="0">
                      <a:pos x="664" y="382"/>
                    </a:cxn>
                    <a:cxn ang="0">
                      <a:pos x="626" y="372"/>
                    </a:cxn>
                    <a:cxn ang="0">
                      <a:pos x="566" y="354"/>
                    </a:cxn>
                    <a:cxn ang="0">
                      <a:pos x="560" y="374"/>
                    </a:cxn>
                    <a:cxn ang="0">
                      <a:pos x="516" y="368"/>
                    </a:cxn>
                    <a:cxn ang="0">
                      <a:pos x="484" y="372"/>
                    </a:cxn>
                    <a:cxn ang="0">
                      <a:pos x="454" y="388"/>
                    </a:cxn>
                    <a:cxn ang="0">
                      <a:pos x="430" y="420"/>
                    </a:cxn>
                    <a:cxn ang="0">
                      <a:pos x="390" y="400"/>
                    </a:cxn>
                    <a:cxn ang="0">
                      <a:pos x="344" y="368"/>
                    </a:cxn>
                    <a:cxn ang="0">
                      <a:pos x="302" y="346"/>
                    </a:cxn>
                    <a:cxn ang="0">
                      <a:pos x="192" y="334"/>
                    </a:cxn>
                    <a:cxn ang="0">
                      <a:pos x="104" y="298"/>
                    </a:cxn>
                    <a:cxn ang="0">
                      <a:pos x="58" y="272"/>
                    </a:cxn>
                    <a:cxn ang="0">
                      <a:pos x="32" y="228"/>
                    </a:cxn>
                    <a:cxn ang="0">
                      <a:pos x="10" y="186"/>
                    </a:cxn>
                    <a:cxn ang="0">
                      <a:pos x="6" y="112"/>
                    </a:cxn>
                    <a:cxn ang="0">
                      <a:pos x="8" y="42"/>
                    </a:cxn>
                  </a:cxnLst>
                  <a:rect l="0" t="0" r="r" b="b"/>
                  <a:pathLst>
                    <a:path w="912" h="448">
                      <a:moveTo>
                        <a:pt x="4" y="38"/>
                      </a:moveTo>
                      <a:lnTo>
                        <a:pt x="0" y="28"/>
                      </a:lnTo>
                      <a:lnTo>
                        <a:pt x="8" y="24"/>
                      </a:lnTo>
                      <a:lnTo>
                        <a:pt x="18" y="28"/>
                      </a:lnTo>
                      <a:lnTo>
                        <a:pt x="24" y="30"/>
                      </a:lnTo>
                      <a:lnTo>
                        <a:pt x="26" y="38"/>
                      </a:lnTo>
                      <a:lnTo>
                        <a:pt x="28" y="44"/>
                      </a:lnTo>
                      <a:lnTo>
                        <a:pt x="34" y="38"/>
                      </a:lnTo>
                      <a:lnTo>
                        <a:pt x="36" y="28"/>
                      </a:lnTo>
                      <a:lnTo>
                        <a:pt x="30" y="20"/>
                      </a:lnTo>
                      <a:lnTo>
                        <a:pt x="30" y="8"/>
                      </a:lnTo>
                      <a:lnTo>
                        <a:pt x="460" y="8"/>
                      </a:lnTo>
                      <a:lnTo>
                        <a:pt x="462" y="0"/>
                      </a:lnTo>
                      <a:lnTo>
                        <a:pt x="470" y="0"/>
                      </a:lnTo>
                      <a:lnTo>
                        <a:pt x="472" y="8"/>
                      </a:lnTo>
                      <a:lnTo>
                        <a:pt x="476" y="12"/>
                      </a:lnTo>
                      <a:lnTo>
                        <a:pt x="488" y="16"/>
                      </a:lnTo>
                      <a:lnTo>
                        <a:pt x="512" y="20"/>
                      </a:lnTo>
                      <a:lnTo>
                        <a:pt x="526" y="24"/>
                      </a:lnTo>
                      <a:lnTo>
                        <a:pt x="550" y="28"/>
                      </a:lnTo>
                      <a:lnTo>
                        <a:pt x="548" y="32"/>
                      </a:lnTo>
                      <a:lnTo>
                        <a:pt x="536" y="36"/>
                      </a:lnTo>
                      <a:lnTo>
                        <a:pt x="528" y="40"/>
                      </a:lnTo>
                      <a:lnTo>
                        <a:pt x="520" y="48"/>
                      </a:lnTo>
                      <a:lnTo>
                        <a:pt x="516" y="52"/>
                      </a:lnTo>
                      <a:lnTo>
                        <a:pt x="526" y="56"/>
                      </a:lnTo>
                      <a:lnTo>
                        <a:pt x="540" y="56"/>
                      </a:lnTo>
                      <a:lnTo>
                        <a:pt x="552" y="56"/>
                      </a:lnTo>
                      <a:lnTo>
                        <a:pt x="558" y="52"/>
                      </a:lnTo>
                      <a:lnTo>
                        <a:pt x="562" y="48"/>
                      </a:lnTo>
                      <a:lnTo>
                        <a:pt x="570" y="42"/>
                      </a:lnTo>
                      <a:lnTo>
                        <a:pt x="574" y="48"/>
                      </a:lnTo>
                      <a:lnTo>
                        <a:pt x="584" y="54"/>
                      </a:lnTo>
                      <a:lnTo>
                        <a:pt x="594" y="58"/>
                      </a:lnTo>
                      <a:lnTo>
                        <a:pt x="604" y="56"/>
                      </a:lnTo>
                      <a:lnTo>
                        <a:pt x="612" y="56"/>
                      </a:lnTo>
                      <a:lnTo>
                        <a:pt x="622" y="54"/>
                      </a:lnTo>
                      <a:lnTo>
                        <a:pt x="628" y="58"/>
                      </a:lnTo>
                      <a:lnTo>
                        <a:pt x="636" y="64"/>
                      </a:lnTo>
                      <a:lnTo>
                        <a:pt x="636" y="68"/>
                      </a:lnTo>
                      <a:lnTo>
                        <a:pt x="628" y="64"/>
                      </a:lnTo>
                      <a:lnTo>
                        <a:pt x="618" y="64"/>
                      </a:lnTo>
                      <a:lnTo>
                        <a:pt x="610" y="70"/>
                      </a:lnTo>
                      <a:lnTo>
                        <a:pt x="604" y="72"/>
                      </a:lnTo>
                      <a:lnTo>
                        <a:pt x="600" y="68"/>
                      </a:lnTo>
                      <a:lnTo>
                        <a:pt x="596" y="72"/>
                      </a:lnTo>
                      <a:lnTo>
                        <a:pt x="588" y="80"/>
                      </a:lnTo>
                      <a:lnTo>
                        <a:pt x="578" y="88"/>
                      </a:lnTo>
                      <a:lnTo>
                        <a:pt x="580" y="96"/>
                      </a:lnTo>
                      <a:lnTo>
                        <a:pt x="588" y="94"/>
                      </a:lnTo>
                      <a:lnTo>
                        <a:pt x="592" y="86"/>
                      </a:lnTo>
                      <a:lnTo>
                        <a:pt x="584" y="104"/>
                      </a:lnTo>
                      <a:lnTo>
                        <a:pt x="580" y="128"/>
                      </a:lnTo>
                      <a:lnTo>
                        <a:pt x="580" y="140"/>
                      </a:lnTo>
                      <a:lnTo>
                        <a:pt x="584" y="154"/>
                      </a:lnTo>
                      <a:lnTo>
                        <a:pt x="594" y="152"/>
                      </a:lnTo>
                      <a:lnTo>
                        <a:pt x="604" y="144"/>
                      </a:lnTo>
                      <a:lnTo>
                        <a:pt x="608" y="134"/>
                      </a:lnTo>
                      <a:lnTo>
                        <a:pt x="608" y="122"/>
                      </a:lnTo>
                      <a:lnTo>
                        <a:pt x="608" y="112"/>
                      </a:lnTo>
                      <a:lnTo>
                        <a:pt x="608" y="100"/>
                      </a:lnTo>
                      <a:lnTo>
                        <a:pt x="608" y="92"/>
                      </a:lnTo>
                      <a:lnTo>
                        <a:pt x="610" y="88"/>
                      </a:lnTo>
                      <a:lnTo>
                        <a:pt x="616" y="88"/>
                      </a:lnTo>
                      <a:lnTo>
                        <a:pt x="620" y="84"/>
                      </a:lnTo>
                      <a:lnTo>
                        <a:pt x="624" y="78"/>
                      </a:lnTo>
                      <a:lnTo>
                        <a:pt x="632" y="76"/>
                      </a:lnTo>
                      <a:lnTo>
                        <a:pt x="640" y="80"/>
                      </a:lnTo>
                      <a:lnTo>
                        <a:pt x="650" y="82"/>
                      </a:lnTo>
                      <a:lnTo>
                        <a:pt x="654" y="90"/>
                      </a:lnTo>
                      <a:lnTo>
                        <a:pt x="652" y="100"/>
                      </a:lnTo>
                      <a:lnTo>
                        <a:pt x="648" y="108"/>
                      </a:lnTo>
                      <a:lnTo>
                        <a:pt x="644" y="112"/>
                      </a:lnTo>
                      <a:lnTo>
                        <a:pt x="646" y="116"/>
                      </a:lnTo>
                      <a:lnTo>
                        <a:pt x="652" y="112"/>
                      </a:lnTo>
                      <a:lnTo>
                        <a:pt x="658" y="108"/>
                      </a:lnTo>
                      <a:lnTo>
                        <a:pt x="664" y="110"/>
                      </a:lnTo>
                      <a:lnTo>
                        <a:pt x="664" y="120"/>
                      </a:lnTo>
                      <a:lnTo>
                        <a:pt x="662" y="126"/>
                      </a:lnTo>
                      <a:lnTo>
                        <a:pt x="662" y="134"/>
                      </a:lnTo>
                      <a:lnTo>
                        <a:pt x="656" y="140"/>
                      </a:lnTo>
                      <a:lnTo>
                        <a:pt x="652" y="148"/>
                      </a:lnTo>
                      <a:lnTo>
                        <a:pt x="660" y="154"/>
                      </a:lnTo>
                      <a:lnTo>
                        <a:pt x="678" y="154"/>
                      </a:lnTo>
                      <a:lnTo>
                        <a:pt x="690" y="148"/>
                      </a:lnTo>
                      <a:lnTo>
                        <a:pt x="702" y="144"/>
                      </a:lnTo>
                      <a:lnTo>
                        <a:pt x="714" y="138"/>
                      </a:lnTo>
                      <a:lnTo>
                        <a:pt x="720" y="136"/>
                      </a:lnTo>
                      <a:lnTo>
                        <a:pt x="722" y="130"/>
                      </a:lnTo>
                      <a:lnTo>
                        <a:pt x="720" y="124"/>
                      </a:lnTo>
                      <a:lnTo>
                        <a:pt x="722" y="120"/>
                      </a:lnTo>
                      <a:lnTo>
                        <a:pt x="744" y="122"/>
                      </a:lnTo>
                      <a:lnTo>
                        <a:pt x="756" y="120"/>
                      </a:lnTo>
                      <a:lnTo>
                        <a:pt x="766" y="112"/>
                      </a:lnTo>
                      <a:lnTo>
                        <a:pt x="766" y="100"/>
                      </a:lnTo>
                      <a:lnTo>
                        <a:pt x="774" y="94"/>
                      </a:lnTo>
                      <a:lnTo>
                        <a:pt x="782" y="88"/>
                      </a:lnTo>
                      <a:lnTo>
                        <a:pt x="840" y="88"/>
                      </a:lnTo>
                      <a:lnTo>
                        <a:pt x="852" y="82"/>
                      </a:lnTo>
                      <a:lnTo>
                        <a:pt x="858" y="74"/>
                      </a:lnTo>
                      <a:lnTo>
                        <a:pt x="862" y="58"/>
                      </a:lnTo>
                      <a:lnTo>
                        <a:pt x="870" y="44"/>
                      </a:lnTo>
                      <a:lnTo>
                        <a:pt x="878" y="36"/>
                      </a:lnTo>
                      <a:lnTo>
                        <a:pt x="886" y="40"/>
                      </a:lnTo>
                      <a:lnTo>
                        <a:pt x="900" y="44"/>
                      </a:lnTo>
                      <a:lnTo>
                        <a:pt x="902" y="52"/>
                      </a:lnTo>
                      <a:lnTo>
                        <a:pt x="900" y="68"/>
                      </a:lnTo>
                      <a:lnTo>
                        <a:pt x="902" y="76"/>
                      </a:lnTo>
                      <a:lnTo>
                        <a:pt x="908" y="82"/>
                      </a:lnTo>
                      <a:lnTo>
                        <a:pt x="912" y="90"/>
                      </a:lnTo>
                      <a:lnTo>
                        <a:pt x="908" y="96"/>
                      </a:lnTo>
                      <a:lnTo>
                        <a:pt x="896" y="96"/>
                      </a:lnTo>
                      <a:lnTo>
                        <a:pt x="884" y="98"/>
                      </a:lnTo>
                      <a:lnTo>
                        <a:pt x="874" y="104"/>
                      </a:lnTo>
                      <a:lnTo>
                        <a:pt x="864" y="110"/>
                      </a:lnTo>
                      <a:lnTo>
                        <a:pt x="858" y="124"/>
                      </a:lnTo>
                      <a:lnTo>
                        <a:pt x="850" y="134"/>
                      </a:lnTo>
                      <a:lnTo>
                        <a:pt x="850" y="142"/>
                      </a:lnTo>
                      <a:lnTo>
                        <a:pt x="854" y="146"/>
                      </a:lnTo>
                      <a:lnTo>
                        <a:pt x="862" y="148"/>
                      </a:lnTo>
                      <a:lnTo>
                        <a:pt x="854" y="154"/>
                      </a:lnTo>
                      <a:lnTo>
                        <a:pt x="848" y="154"/>
                      </a:lnTo>
                      <a:lnTo>
                        <a:pt x="838" y="158"/>
                      </a:lnTo>
                      <a:lnTo>
                        <a:pt x="822" y="162"/>
                      </a:lnTo>
                      <a:lnTo>
                        <a:pt x="804" y="166"/>
                      </a:lnTo>
                      <a:lnTo>
                        <a:pt x="800" y="170"/>
                      </a:lnTo>
                      <a:lnTo>
                        <a:pt x="802" y="182"/>
                      </a:lnTo>
                      <a:lnTo>
                        <a:pt x="796" y="190"/>
                      </a:lnTo>
                      <a:lnTo>
                        <a:pt x="790" y="200"/>
                      </a:lnTo>
                      <a:lnTo>
                        <a:pt x="782" y="198"/>
                      </a:lnTo>
                      <a:lnTo>
                        <a:pt x="786" y="210"/>
                      </a:lnTo>
                      <a:lnTo>
                        <a:pt x="782" y="218"/>
                      </a:lnTo>
                      <a:lnTo>
                        <a:pt x="774" y="228"/>
                      </a:lnTo>
                      <a:lnTo>
                        <a:pt x="770" y="234"/>
                      </a:lnTo>
                      <a:lnTo>
                        <a:pt x="770" y="220"/>
                      </a:lnTo>
                      <a:lnTo>
                        <a:pt x="766" y="208"/>
                      </a:lnTo>
                      <a:lnTo>
                        <a:pt x="768" y="198"/>
                      </a:lnTo>
                      <a:lnTo>
                        <a:pt x="764" y="194"/>
                      </a:lnTo>
                      <a:lnTo>
                        <a:pt x="762" y="202"/>
                      </a:lnTo>
                      <a:lnTo>
                        <a:pt x="760" y="214"/>
                      </a:lnTo>
                      <a:lnTo>
                        <a:pt x="754" y="212"/>
                      </a:lnTo>
                      <a:lnTo>
                        <a:pt x="750" y="214"/>
                      </a:lnTo>
                      <a:lnTo>
                        <a:pt x="758" y="222"/>
                      </a:lnTo>
                      <a:lnTo>
                        <a:pt x="764" y="228"/>
                      </a:lnTo>
                      <a:lnTo>
                        <a:pt x="762" y="234"/>
                      </a:lnTo>
                      <a:lnTo>
                        <a:pt x="764" y="244"/>
                      </a:lnTo>
                      <a:lnTo>
                        <a:pt x="770" y="246"/>
                      </a:lnTo>
                      <a:lnTo>
                        <a:pt x="774" y="256"/>
                      </a:lnTo>
                      <a:lnTo>
                        <a:pt x="770" y="264"/>
                      </a:lnTo>
                      <a:lnTo>
                        <a:pt x="762" y="270"/>
                      </a:lnTo>
                      <a:lnTo>
                        <a:pt x="762" y="278"/>
                      </a:lnTo>
                      <a:lnTo>
                        <a:pt x="752" y="280"/>
                      </a:lnTo>
                      <a:lnTo>
                        <a:pt x="738" y="292"/>
                      </a:lnTo>
                      <a:lnTo>
                        <a:pt x="734" y="296"/>
                      </a:lnTo>
                      <a:lnTo>
                        <a:pt x="724" y="298"/>
                      </a:lnTo>
                      <a:lnTo>
                        <a:pt x="714" y="314"/>
                      </a:lnTo>
                      <a:lnTo>
                        <a:pt x="702" y="318"/>
                      </a:lnTo>
                      <a:lnTo>
                        <a:pt x="696" y="326"/>
                      </a:lnTo>
                      <a:lnTo>
                        <a:pt x="686" y="338"/>
                      </a:lnTo>
                      <a:lnTo>
                        <a:pt x="682" y="350"/>
                      </a:lnTo>
                      <a:lnTo>
                        <a:pt x="686" y="364"/>
                      </a:lnTo>
                      <a:lnTo>
                        <a:pt x="692" y="378"/>
                      </a:lnTo>
                      <a:lnTo>
                        <a:pt x="696" y="392"/>
                      </a:lnTo>
                      <a:lnTo>
                        <a:pt x="702" y="406"/>
                      </a:lnTo>
                      <a:lnTo>
                        <a:pt x="704" y="424"/>
                      </a:lnTo>
                      <a:lnTo>
                        <a:pt x="704" y="440"/>
                      </a:lnTo>
                      <a:lnTo>
                        <a:pt x="702" y="448"/>
                      </a:lnTo>
                      <a:lnTo>
                        <a:pt x="694" y="448"/>
                      </a:lnTo>
                      <a:lnTo>
                        <a:pt x="686" y="440"/>
                      </a:lnTo>
                      <a:lnTo>
                        <a:pt x="680" y="428"/>
                      </a:lnTo>
                      <a:lnTo>
                        <a:pt x="672" y="422"/>
                      </a:lnTo>
                      <a:lnTo>
                        <a:pt x="664" y="416"/>
                      </a:lnTo>
                      <a:lnTo>
                        <a:pt x="662" y="404"/>
                      </a:lnTo>
                      <a:lnTo>
                        <a:pt x="662" y="392"/>
                      </a:lnTo>
                      <a:lnTo>
                        <a:pt x="664" y="382"/>
                      </a:lnTo>
                      <a:lnTo>
                        <a:pt x="656" y="374"/>
                      </a:lnTo>
                      <a:lnTo>
                        <a:pt x="650" y="366"/>
                      </a:lnTo>
                      <a:lnTo>
                        <a:pt x="640" y="362"/>
                      </a:lnTo>
                      <a:lnTo>
                        <a:pt x="634" y="364"/>
                      </a:lnTo>
                      <a:lnTo>
                        <a:pt x="626" y="372"/>
                      </a:lnTo>
                      <a:lnTo>
                        <a:pt x="618" y="362"/>
                      </a:lnTo>
                      <a:lnTo>
                        <a:pt x="606" y="360"/>
                      </a:lnTo>
                      <a:lnTo>
                        <a:pt x="592" y="358"/>
                      </a:lnTo>
                      <a:lnTo>
                        <a:pt x="582" y="354"/>
                      </a:lnTo>
                      <a:lnTo>
                        <a:pt x="566" y="354"/>
                      </a:lnTo>
                      <a:lnTo>
                        <a:pt x="552" y="356"/>
                      </a:lnTo>
                      <a:lnTo>
                        <a:pt x="542" y="358"/>
                      </a:lnTo>
                      <a:lnTo>
                        <a:pt x="548" y="364"/>
                      </a:lnTo>
                      <a:lnTo>
                        <a:pt x="554" y="368"/>
                      </a:lnTo>
                      <a:lnTo>
                        <a:pt x="560" y="374"/>
                      </a:lnTo>
                      <a:lnTo>
                        <a:pt x="552" y="376"/>
                      </a:lnTo>
                      <a:lnTo>
                        <a:pt x="544" y="376"/>
                      </a:lnTo>
                      <a:lnTo>
                        <a:pt x="534" y="378"/>
                      </a:lnTo>
                      <a:lnTo>
                        <a:pt x="526" y="372"/>
                      </a:lnTo>
                      <a:lnTo>
                        <a:pt x="516" y="368"/>
                      </a:lnTo>
                      <a:lnTo>
                        <a:pt x="512" y="370"/>
                      </a:lnTo>
                      <a:lnTo>
                        <a:pt x="508" y="372"/>
                      </a:lnTo>
                      <a:lnTo>
                        <a:pt x="498" y="366"/>
                      </a:lnTo>
                      <a:lnTo>
                        <a:pt x="488" y="366"/>
                      </a:lnTo>
                      <a:lnTo>
                        <a:pt x="484" y="372"/>
                      </a:lnTo>
                      <a:lnTo>
                        <a:pt x="476" y="374"/>
                      </a:lnTo>
                      <a:lnTo>
                        <a:pt x="470" y="370"/>
                      </a:lnTo>
                      <a:lnTo>
                        <a:pt x="466" y="378"/>
                      </a:lnTo>
                      <a:lnTo>
                        <a:pt x="460" y="384"/>
                      </a:lnTo>
                      <a:lnTo>
                        <a:pt x="454" y="388"/>
                      </a:lnTo>
                      <a:lnTo>
                        <a:pt x="442" y="388"/>
                      </a:lnTo>
                      <a:lnTo>
                        <a:pt x="438" y="394"/>
                      </a:lnTo>
                      <a:lnTo>
                        <a:pt x="432" y="400"/>
                      </a:lnTo>
                      <a:lnTo>
                        <a:pt x="428" y="408"/>
                      </a:lnTo>
                      <a:lnTo>
                        <a:pt x="430" y="420"/>
                      </a:lnTo>
                      <a:lnTo>
                        <a:pt x="434" y="432"/>
                      </a:lnTo>
                      <a:lnTo>
                        <a:pt x="422" y="430"/>
                      </a:lnTo>
                      <a:lnTo>
                        <a:pt x="406" y="424"/>
                      </a:lnTo>
                      <a:lnTo>
                        <a:pt x="398" y="412"/>
                      </a:lnTo>
                      <a:lnTo>
                        <a:pt x="390" y="400"/>
                      </a:lnTo>
                      <a:lnTo>
                        <a:pt x="380" y="388"/>
                      </a:lnTo>
                      <a:lnTo>
                        <a:pt x="374" y="374"/>
                      </a:lnTo>
                      <a:lnTo>
                        <a:pt x="360" y="368"/>
                      </a:lnTo>
                      <a:lnTo>
                        <a:pt x="352" y="364"/>
                      </a:lnTo>
                      <a:lnTo>
                        <a:pt x="344" y="368"/>
                      </a:lnTo>
                      <a:lnTo>
                        <a:pt x="342" y="378"/>
                      </a:lnTo>
                      <a:lnTo>
                        <a:pt x="330" y="380"/>
                      </a:lnTo>
                      <a:lnTo>
                        <a:pt x="314" y="370"/>
                      </a:lnTo>
                      <a:lnTo>
                        <a:pt x="312" y="354"/>
                      </a:lnTo>
                      <a:lnTo>
                        <a:pt x="302" y="346"/>
                      </a:lnTo>
                      <a:lnTo>
                        <a:pt x="282" y="330"/>
                      </a:lnTo>
                      <a:lnTo>
                        <a:pt x="262" y="334"/>
                      </a:lnTo>
                      <a:lnTo>
                        <a:pt x="254" y="340"/>
                      </a:lnTo>
                      <a:lnTo>
                        <a:pt x="208" y="340"/>
                      </a:lnTo>
                      <a:lnTo>
                        <a:pt x="192" y="334"/>
                      </a:lnTo>
                      <a:lnTo>
                        <a:pt x="166" y="322"/>
                      </a:lnTo>
                      <a:lnTo>
                        <a:pt x="148" y="316"/>
                      </a:lnTo>
                      <a:lnTo>
                        <a:pt x="116" y="318"/>
                      </a:lnTo>
                      <a:lnTo>
                        <a:pt x="112" y="306"/>
                      </a:lnTo>
                      <a:lnTo>
                        <a:pt x="104" y="298"/>
                      </a:lnTo>
                      <a:lnTo>
                        <a:pt x="98" y="294"/>
                      </a:lnTo>
                      <a:lnTo>
                        <a:pt x="84" y="290"/>
                      </a:lnTo>
                      <a:lnTo>
                        <a:pt x="74" y="282"/>
                      </a:lnTo>
                      <a:lnTo>
                        <a:pt x="60" y="286"/>
                      </a:lnTo>
                      <a:lnTo>
                        <a:pt x="58" y="272"/>
                      </a:lnTo>
                      <a:lnTo>
                        <a:pt x="48" y="258"/>
                      </a:lnTo>
                      <a:lnTo>
                        <a:pt x="38" y="248"/>
                      </a:lnTo>
                      <a:lnTo>
                        <a:pt x="42" y="242"/>
                      </a:lnTo>
                      <a:lnTo>
                        <a:pt x="36" y="238"/>
                      </a:lnTo>
                      <a:lnTo>
                        <a:pt x="32" y="228"/>
                      </a:lnTo>
                      <a:lnTo>
                        <a:pt x="38" y="218"/>
                      </a:lnTo>
                      <a:lnTo>
                        <a:pt x="26" y="218"/>
                      </a:lnTo>
                      <a:lnTo>
                        <a:pt x="18" y="210"/>
                      </a:lnTo>
                      <a:lnTo>
                        <a:pt x="10" y="198"/>
                      </a:lnTo>
                      <a:lnTo>
                        <a:pt x="10" y="186"/>
                      </a:lnTo>
                      <a:lnTo>
                        <a:pt x="2" y="178"/>
                      </a:lnTo>
                      <a:lnTo>
                        <a:pt x="2" y="170"/>
                      </a:lnTo>
                      <a:lnTo>
                        <a:pt x="6" y="148"/>
                      </a:lnTo>
                      <a:lnTo>
                        <a:pt x="2" y="122"/>
                      </a:lnTo>
                      <a:lnTo>
                        <a:pt x="6" y="112"/>
                      </a:lnTo>
                      <a:lnTo>
                        <a:pt x="10" y="64"/>
                      </a:lnTo>
                      <a:lnTo>
                        <a:pt x="16" y="64"/>
                      </a:lnTo>
                      <a:lnTo>
                        <a:pt x="10" y="54"/>
                      </a:lnTo>
                      <a:lnTo>
                        <a:pt x="6" y="48"/>
                      </a:lnTo>
                      <a:lnTo>
                        <a:pt x="8" y="42"/>
                      </a:lnTo>
                      <a:lnTo>
                        <a:pt x="4" y="3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grpSp>
              <p:nvGrpSpPr>
                <p:cNvPr id="416" name="Group 52"/>
                <p:cNvGrpSpPr>
                  <a:grpSpLocks/>
                </p:cNvGrpSpPr>
                <p:nvPr/>
              </p:nvGrpSpPr>
              <p:grpSpPr bwMode="gray">
                <a:xfrm>
                  <a:off x="170" y="2211"/>
                  <a:ext cx="76" cy="54"/>
                  <a:chOff x="170" y="2211"/>
                  <a:chExt cx="76" cy="54"/>
                </a:xfrm>
                <a:grpFill/>
              </p:grpSpPr>
              <p:sp>
                <p:nvSpPr>
                  <p:cNvPr id="417" name="Freeform 53"/>
                  <p:cNvSpPr>
                    <a:spLocks/>
                  </p:cNvSpPr>
                  <p:nvPr/>
                </p:nvSpPr>
                <p:spPr bwMode="gray">
                  <a:xfrm>
                    <a:off x="214" y="2231"/>
                    <a:ext cx="12" cy="10"/>
                  </a:xfrm>
                  <a:custGeom>
                    <a:avLst/>
                    <a:gdLst/>
                    <a:ahLst/>
                    <a:cxnLst>
                      <a:cxn ang="0">
                        <a:pos x="12" y="6"/>
                      </a:cxn>
                      <a:cxn ang="0">
                        <a:pos x="10" y="2"/>
                      </a:cxn>
                      <a:cxn ang="0">
                        <a:pos x="4" y="0"/>
                      </a:cxn>
                      <a:cxn ang="0">
                        <a:pos x="0" y="4"/>
                      </a:cxn>
                      <a:cxn ang="0">
                        <a:pos x="4" y="6"/>
                      </a:cxn>
                      <a:cxn ang="0">
                        <a:pos x="10" y="10"/>
                      </a:cxn>
                      <a:cxn ang="0">
                        <a:pos x="12" y="6"/>
                      </a:cxn>
                    </a:cxnLst>
                    <a:rect l="0" t="0" r="r" b="b"/>
                    <a:pathLst>
                      <a:path w="12" h="10">
                        <a:moveTo>
                          <a:pt x="12" y="6"/>
                        </a:moveTo>
                        <a:lnTo>
                          <a:pt x="10" y="2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4" y="6"/>
                        </a:lnTo>
                        <a:lnTo>
                          <a:pt x="10" y="10"/>
                        </a:lnTo>
                        <a:lnTo>
                          <a:pt x="12" y="6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18" name="Freeform 54"/>
                  <p:cNvSpPr>
                    <a:spLocks/>
                  </p:cNvSpPr>
                  <p:nvPr/>
                </p:nvSpPr>
                <p:spPr bwMode="gray">
                  <a:xfrm>
                    <a:off x="230" y="2245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16" y="14"/>
                      </a:cxn>
                      <a:cxn ang="0">
                        <a:pos x="8" y="16"/>
                      </a:cxn>
                      <a:cxn ang="0">
                        <a:pos x="4" y="20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4" y="0"/>
                      </a:cxn>
                      <a:cxn ang="0">
                        <a:pos x="8" y="2"/>
                      </a:cxn>
                      <a:cxn ang="0">
                        <a:pos x="14" y="6"/>
                      </a:cxn>
                      <a:cxn ang="0">
                        <a:pos x="16" y="14"/>
                      </a:cxn>
                    </a:cxnLst>
                    <a:rect l="0" t="0" r="r" b="b"/>
                    <a:pathLst>
                      <a:path w="16" h="20">
                        <a:moveTo>
                          <a:pt x="16" y="14"/>
                        </a:moveTo>
                        <a:lnTo>
                          <a:pt x="8" y="16"/>
                        </a:lnTo>
                        <a:lnTo>
                          <a:pt x="4" y="20"/>
                        </a:lnTo>
                        <a:lnTo>
                          <a:pt x="0" y="12"/>
                        </a:lnTo>
                        <a:lnTo>
                          <a:pt x="0" y="6"/>
                        </a:lnTo>
                        <a:lnTo>
                          <a:pt x="4" y="0"/>
                        </a:lnTo>
                        <a:lnTo>
                          <a:pt x="8" y="2"/>
                        </a:lnTo>
                        <a:lnTo>
                          <a:pt x="14" y="6"/>
                        </a:lnTo>
                        <a:lnTo>
                          <a:pt x="16" y="14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19" name="Freeform 55"/>
                  <p:cNvSpPr>
                    <a:spLocks/>
                  </p:cNvSpPr>
                  <p:nvPr/>
                </p:nvSpPr>
                <p:spPr bwMode="gray">
                  <a:xfrm>
                    <a:off x="194" y="2219"/>
                    <a:ext cx="6" cy="8"/>
                  </a:xfrm>
                  <a:custGeom>
                    <a:avLst/>
                    <a:gdLst/>
                    <a:ahLst/>
                    <a:cxnLst>
                      <a:cxn ang="0">
                        <a:pos x="6" y="6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4"/>
                      </a:cxn>
                      <a:cxn ang="0">
                        <a:pos x="2" y="8"/>
                      </a:cxn>
                      <a:cxn ang="0">
                        <a:pos x="6" y="6"/>
                      </a:cxn>
                    </a:cxnLst>
                    <a:rect l="0" t="0" r="r" b="b"/>
                    <a:pathLst>
                      <a:path w="6" h="8">
                        <a:moveTo>
                          <a:pt x="6" y="6"/>
                        </a:move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4"/>
                        </a:lnTo>
                        <a:lnTo>
                          <a:pt x="2" y="8"/>
                        </a:lnTo>
                        <a:lnTo>
                          <a:pt x="6" y="6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0" name="Freeform 56"/>
                  <p:cNvSpPr>
                    <a:spLocks/>
                  </p:cNvSpPr>
                  <p:nvPr/>
                </p:nvSpPr>
                <p:spPr bwMode="gray">
                  <a:xfrm>
                    <a:off x="194" y="2219"/>
                    <a:ext cx="6" cy="8"/>
                  </a:xfrm>
                  <a:custGeom>
                    <a:avLst/>
                    <a:gdLst/>
                    <a:ahLst/>
                    <a:cxnLst>
                      <a:cxn ang="0">
                        <a:pos x="6" y="6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4"/>
                      </a:cxn>
                      <a:cxn ang="0">
                        <a:pos x="2" y="8"/>
                      </a:cxn>
                      <a:cxn ang="0">
                        <a:pos x="6" y="6"/>
                      </a:cxn>
                    </a:cxnLst>
                    <a:rect l="0" t="0" r="r" b="b"/>
                    <a:pathLst>
                      <a:path w="6" h="8">
                        <a:moveTo>
                          <a:pt x="6" y="6"/>
                        </a:move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4"/>
                        </a:lnTo>
                        <a:lnTo>
                          <a:pt x="2" y="8"/>
                        </a:lnTo>
                        <a:lnTo>
                          <a:pt x="6" y="6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1" name="Freeform 57"/>
                  <p:cNvSpPr>
                    <a:spLocks/>
                  </p:cNvSpPr>
                  <p:nvPr/>
                </p:nvSpPr>
                <p:spPr bwMode="gray">
                  <a:xfrm>
                    <a:off x="170" y="2211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2" y="4"/>
                      </a:cxn>
                      <a:cxn ang="0">
                        <a:pos x="6" y="4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6" h="4">
                        <a:moveTo>
                          <a:pt x="4" y="0"/>
                        </a:moveTo>
                        <a:lnTo>
                          <a:pt x="0" y="0"/>
                        </a:lnTo>
                        <a:lnTo>
                          <a:pt x="2" y="4"/>
                        </a:lnTo>
                        <a:lnTo>
                          <a:pt x="6" y="4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22" name="Freeform 58"/>
                  <p:cNvSpPr>
                    <a:spLocks/>
                  </p:cNvSpPr>
                  <p:nvPr/>
                </p:nvSpPr>
                <p:spPr bwMode="gray">
                  <a:xfrm>
                    <a:off x="170" y="2211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2" y="4"/>
                      </a:cxn>
                      <a:cxn ang="0">
                        <a:pos x="6" y="4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6" h="4">
                        <a:moveTo>
                          <a:pt x="4" y="0"/>
                        </a:moveTo>
                        <a:lnTo>
                          <a:pt x="0" y="0"/>
                        </a:lnTo>
                        <a:lnTo>
                          <a:pt x="2" y="4"/>
                        </a:lnTo>
                        <a:lnTo>
                          <a:pt x="6" y="4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chemeClr val="accent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GB" noProof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82" name="South America"/>
              <p:cNvGrpSpPr>
                <a:grpSpLocks/>
              </p:cNvGrpSpPr>
              <p:nvPr/>
            </p:nvGrpSpPr>
            <p:grpSpPr bwMode="gray">
              <a:xfrm>
                <a:off x="2694781" y="4869182"/>
                <a:ext cx="1168400" cy="2071618"/>
                <a:chOff x="1410" y="2371"/>
                <a:chExt cx="736" cy="1184"/>
              </a:xfrm>
              <a:solidFill>
                <a:schemeClr val="accent1"/>
              </a:solidFill>
            </p:grpSpPr>
            <p:sp>
              <p:nvSpPr>
                <p:cNvPr id="397" name="Freeform 75"/>
                <p:cNvSpPr>
                  <a:spLocks/>
                </p:cNvSpPr>
                <p:nvPr/>
              </p:nvSpPr>
              <p:spPr bwMode="gray">
                <a:xfrm>
                  <a:off x="1450" y="2371"/>
                  <a:ext cx="186" cy="266"/>
                </a:xfrm>
                <a:custGeom>
                  <a:avLst/>
                  <a:gdLst/>
                  <a:ahLst/>
                  <a:cxnLst>
                    <a:cxn ang="0">
                      <a:pos x="30" y="72"/>
                    </a:cxn>
                    <a:cxn ang="0">
                      <a:pos x="34" y="58"/>
                    </a:cxn>
                    <a:cxn ang="0">
                      <a:pos x="50" y="42"/>
                    </a:cxn>
                    <a:cxn ang="0">
                      <a:pos x="54" y="28"/>
                    </a:cxn>
                    <a:cxn ang="0">
                      <a:pos x="74" y="20"/>
                    </a:cxn>
                    <a:cxn ang="0">
                      <a:pos x="88" y="16"/>
                    </a:cxn>
                    <a:cxn ang="0">
                      <a:pos x="104" y="6"/>
                    </a:cxn>
                    <a:cxn ang="0">
                      <a:pos x="116" y="0"/>
                    </a:cxn>
                    <a:cxn ang="0">
                      <a:pos x="118" y="10"/>
                    </a:cxn>
                    <a:cxn ang="0">
                      <a:pos x="106" y="18"/>
                    </a:cxn>
                    <a:cxn ang="0">
                      <a:pos x="92" y="34"/>
                    </a:cxn>
                    <a:cxn ang="0">
                      <a:pos x="92" y="54"/>
                    </a:cxn>
                    <a:cxn ang="0">
                      <a:pos x="100" y="64"/>
                    </a:cxn>
                    <a:cxn ang="0">
                      <a:pos x="102" y="82"/>
                    </a:cxn>
                    <a:cxn ang="0">
                      <a:pos x="136" y="84"/>
                    </a:cxn>
                    <a:cxn ang="0">
                      <a:pos x="176" y="96"/>
                    </a:cxn>
                    <a:cxn ang="0">
                      <a:pos x="176" y="110"/>
                    </a:cxn>
                    <a:cxn ang="0">
                      <a:pos x="176" y="128"/>
                    </a:cxn>
                    <a:cxn ang="0">
                      <a:pos x="178" y="136"/>
                    </a:cxn>
                    <a:cxn ang="0">
                      <a:pos x="180" y="150"/>
                    </a:cxn>
                    <a:cxn ang="0">
                      <a:pos x="184" y="162"/>
                    </a:cxn>
                    <a:cxn ang="0">
                      <a:pos x="178" y="168"/>
                    </a:cxn>
                    <a:cxn ang="0">
                      <a:pos x="168" y="170"/>
                    </a:cxn>
                    <a:cxn ang="0">
                      <a:pos x="140" y="172"/>
                    </a:cxn>
                    <a:cxn ang="0">
                      <a:pos x="138" y="176"/>
                    </a:cxn>
                    <a:cxn ang="0">
                      <a:pos x="146" y="180"/>
                    </a:cxn>
                    <a:cxn ang="0">
                      <a:pos x="152" y="188"/>
                    </a:cxn>
                    <a:cxn ang="0">
                      <a:pos x="142" y="186"/>
                    </a:cxn>
                    <a:cxn ang="0">
                      <a:pos x="140" y="200"/>
                    </a:cxn>
                    <a:cxn ang="0">
                      <a:pos x="148" y="220"/>
                    </a:cxn>
                    <a:cxn ang="0">
                      <a:pos x="144" y="252"/>
                    </a:cxn>
                    <a:cxn ang="0">
                      <a:pos x="132" y="262"/>
                    </a:cxn>
                    <a:cxn ang="0">
                      <a:pos x="136" y="246"/>
                    </a:cxn>
                    <a:cxn ang="0">
                      <a:pos x="132" y="234"/>
                    </a:cxn>
                    <a:cxn ang="0">
                      <a:pos x="86" y="224"/>
                    </a:cxn>
                    <a:cxn ang="0">
                      <a:pos x="64" y="200"/>
                    </a:cxn>
                    <a:cxn ang="0">
                      <a:pos x="38" y="192"/>
                    </a:cxn>
                    <a:cxn ang="0">
                      <a:pos x="16" y="186"/>
                    </a:cxn>
                    <a:cxn ang="0">
                      <a:pos x="4" y="168"/>
                    </a:cxn>
                    <a:cxn ang="0">
                      <a:pos x="12" y="158"/>
                    </a:cxn>
                    <a:cxn ang="0">
                      <a:pos x="24" y="138"/>
                    </a:cxn>
                    <a:cxn ang="0">
                      <a:pos x="24" y="110"/>
                    </a:cxn>
                    <a:cxn ang="0">
                      <a:pos x="20" y="90"/>
                    </a:cxn>
                    <a:cxn ang="0">
                      <a:pos x="26" y="72"/>
                    </a:cxn>
                  </a:cxnLst>
                  <a:rect l="0" t="0" r="r" b="b"/>
                  <a:pathLst>
                    <a:path w="186" h="266">
                      <a:moveTo>
                        <a:pt x="28" y="66"/>
                      </a:moveTo>
                      <a:lnTo>
                        <a:pt x="30" y="72"/>
                      </a:lnTo>
                      <a:lnTo>
                        <a:pt x="34" y="68"/>
                      </a:lnTo>
                      <a:lnTo>
                        <a:pt x="34" y="58"/>
                      </a:lnTo>
                      <a:lnTo>
                        <a:pt x="44" y="50"/>
                      </a:lnTo>
                      <a:lnTo>
                        <a:pt x="50" y="42"/>
                      </a:lnTo>
                      <a:lnTo>
                        <a:pt x="52" y="36"/>
                      </a:lnTo>
                      <a:lnTo>
                        <a:pt x="54" y="28"/>
                      </a:lnTo>
                      <a:lnTo>
                        <a:pt x="68" y="20"/>
                      </a:lnTo>
                      <a:lnTo>
                        <a:pt x="74" y="20"/>
                      </a:lnTo>
                      <a:lnTo>
                        <a:pt x="78" y="16"/>
                      </a:lnTo>
                      <a:lnTo>
                        <a:pt x="88" y="16"/>
                      </a:lnTo>
                      <a:lnTo>
                        <a:pt x="96" y="12"/>
                      </a:lnTo>
                      <a:lnTo>
                        <a:pt x="104" y="6"/>
                      </a:lnTo>
                      <a:lnTo>
                        <a:pt x="110" y="0"/>
                      </a:lnTo>
                      <a:lnTo>
                        <a:pt x="116" y="0"/>
                      </a:lnTo>
                      <a:lnTo>
                        <a:pt x="120" y="2"/>
                      </a:lnTo>
                      <a:lnTo>
                        <a:pt x="118" y="10"/>
                      </a:lnTo>
                      <a:lnTo>
                        <a:pt x="112" y="14"/>
                      </a:lnTo>
                      <a:lnTo>
                        <a:pt x="106" y="18"/>
                      </a:lnTo>
                      <a:lnTo>
                        <a:pt x="96" y="26"/>
                      </a:lnTo>
                      <a:lnTo>
                        <a:pt x="92" y="34"/>
                      </a:lnTo>
                      <a:lnTo>
                        <a:pt x="90" y="48"/>
                      </a:lnTo>
                      <a:lnTo>
                        <a:pt x="92" y="54"/>
                      </a:lnTo>
                      <a:lnTo>
                        <a:pt x="96" y="60"/>
                      </a:lnTo>
                      <a:lnTo>
                        <a:pt x="100" y="64"/>
                      </a:lnTo>
                      <a:lnTo>
                        <a:pt x="102" y="68"/>
                      </a:lnTo>
                      <a:lnTo>
                        <a:pt x="102" y="82"/>
                      </a:lnTo>
                      <a:lnTo>
                        <a:pt x="108" y="86"/>
                      </a:lnTo>
                      <a:lnTo>
                        <a:pt x="136" y="84"/>
                      </a:lnTo>
                      <a:lnTo>
                        <a:pt x="148" y="98"/>
                      </a:lnTo>
                      <a:lnTo>
                        <a:pt x="176" y="96"/>
                      </a:lnTo>
                      <a:lnTo>
                        <a:pt x="182" y="102"/>
                      </a:lnTo>
                      <a:lnTo>
                        <a:pt x="176" y="110"/>
                      </a:lnTo>
                      <a:lnTo>
                        <a:pt x="176" y="120"/>
                      </a:lnTo>
                      <a:lnTo>
                        <a:pt x="176" y="128"/>
                      </a:lnTo>
                      <a:lnTo>
                        <a:pt x="176" y="136"/>
                      </a:lnTo>
                      <a:lnTo>
                        <a:pt x="178" y="136"/>
                      </a:lnTo>
                      <a:lnTo>
                        <a:pt x="180" y="138"/>
                      </a:lnTo>
                      <a:lnTo>
                        <a:pt x="180" y="150"/>
                      </a:lnTo>
                      <a:lnTo>
                        <a:pt x="180" y="160"/>
                      </a:lnTo>
                      <a:lnTo>
                        <a:pt x="184" y="162"/>
                      </a:lnTo>
                      <a:lnTo>
                        <a:pt x="186" y="172"/>
                      </a:lnTo>
                      <a:lnTo>
                        <a:pt x="178" y="168"/>
                      </a:lnTo>
                      <a:lnTo>
                        <a:pt x="174" y="168"/>
                      </a:lnTo>
                      <a:lnTo>
                        <a:pt x="168" y="170"/>
                      </a:lnTo>
                      <a:lnTo>
                        <a:pt x="150" y="170"/>
                      </a:lnTo>
                      <a:lnTo>
                        <a:pt x="140" y="172"/>
                      </a:lnTo>
                      <a:lnTo>
                        <a:pt x="140" y="174"/>
                      </a:lnTo>
                      <a:lnTo>
                        <a:pt x="138" y="176"/>
                      </a:lnTo>
                      <a:lnTo>
                        <a:pt x="140" y="178"/>
                      </a:lnTo>
                      <a:lnTo>
                        <a:pt x="146" y="180"/>
                      </a:lnTo>
                      <a:lnTo>
                        <a:pt x="152" y="182"/>
                      </a:lnTo>
                      <a:lnTo>
                        <a:pt x="152" y="188"/>
                      </a:lnTo>
                      <a:lnTo>
                        <a:pt x="146" y="186"/>
                      </a:lnTo>
                      <a:lnTo>
                        <a:pt x="142" y="186"/>
                      </a:lnTo>
                      <a:lnTo>
                        <a:pt x="140" y="188"/>
                      </a:lnTo>
                      <a:lnTo>
                        <a:pt x="140" y="200"/>
                      </a:lnTo>
                      <a:lnTo>
                        <a:pt x="146" y="208"/>
                      </a:lnTo>
                      <a:lnTo>
                        <a:pt x="148" y="220"/>
                      </a:lnTo>
                      <a:lnTo>
                        <a:pt x="146" y="234"/>
                      </a:lnTo>
                      <a:lnTo>
                        <a:pt x="144" y="252"/>
                      </a:lnTo>
                      <a:lnTo>
                        <a:pt x="138" y="266"/>
                      </a:lnTo>
                      <a:lnTo>
                        <a:pt x="132" y="262"/>
                      </a:lnTo>
                      <a:lnTo>
                        <a:pt x="132" y="252"/>
                      </a:lnTo>
                      <a:lnTo>
                        <a:pt x="136" y="246"/>
                      </a:lnTo>
                      <a:lnTo>
                        <a:pt x="134" y="240"/>
                      </a:lnTo>
                      <a:lnTo>
                        <a:pt x="132" y="234"/>
                      </a:lnTo>
                      <a:lnTo>
                        <a:pt x="90" y="232"/>
                      </a:lnTo>
                      <a:lnTo>
                        <a:pt x="86" y="224"/>
                      </a:lnTo>
                      <a:lnTo>
                        <a:pt x="74" y="212"/>
                      </a:lnTo>
                      <a:lnTo>
                        <a:pt x="64" y="200"/>
                      </a:lnTo>
                      <a:lnTo>
                        <a:pt x="50" y="196"/>
                      </a:lnTo>
                      <a:lnTo>
                        <a:pt x="38" y="192"/>
                      </a:lnTo>
                      <a:lnTo>
                        <a:pt x="26" y="192"/>
                      </a:lnTo>
                      <a:lnTo>
                        <a:pt x="16" y="186"/>
                      </a:lnTo>
                      <a:lnTo>
                        <a:pt x="0" y="176"/>
                      </a:lnTo>
                      <a:lnTo>
                        <a:pt x="4" y="168"/>
                      </a:lnTo>
                      <a:lnTo>
                        <a:pt x="4" y="158"/>
                      </a:lnTo>
                      <a:lnTo>
                        <a:pt x="12" y="158"/>
                      </a:lnTo>
                      <a:lnTo>
                        <a:pt x="20" y="152"/>
                      </a:lnTo>
                      <a:lnTo>
                        <a:pt x="24" y="138"/>
                      </a:lnTo>
                      <a:lnTo>
                        <a:pt x="24" y="124"/>
                      </a:lnTo>
                      <a:lnTo>
                        <a:pt x="24" y="110"/>
                      </a:lnTo>
                      <a:lnTo>
                        <a:pt x="22" y="96"/>
                      </a:lnTo>
                      <a:lnTo>
                        <a:pt x="20" y="90"/>
                      </a:lnTo>
                      <a:lnTo>
                        <a:pt x="14" y="80"/>
                      </a:lnTo>
                      <a:lnTo>
                        <a:pt x="26" y="72"/>
                      </a:lnTo>
                      <a:lnTo>
                        <a:pt x="28" y="66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8" name="Freeform 76"/>
                <p:cNvSpPr>
                  <a:spLocks/>
                </p:cNvSpPr>
                <p:nvPr/>
              </p:nvSpPr>
              <p:spPr bwMode="gray">
                <a:xfrm>
                  <a:off x="1418" y="2547"/>
                  <a:ext cx="88" cy="100"/>
                </a:xfrm>
                <a:custGeom>
                  <a:avLst/>
                  <a:gdLst/>
                  <a:ahLst/>
                  <a:cxnLst>
                    <a:cxn ang="0">
                      <a:pos x="26" y="100"/>
                    </a:cxn>
                    <a:cxn ang="0">
                      <a:pos x="20" y="94"/>
                    </a:cxn>
                    <a:cxn ang="0">
                      <a:pos x="8" y="88"/>
                    </a:cxn>
                    <a:cxn ang="0">
                      <a:pos x="8" y="76"/>
                    </a:cxn>
                    <a:cxn ang="0">
                      <a:pos x="14" y="72"/>
                    </a:cxn>
                    <a:cxn ang="0">
                      <a:pos x="18" y="64"/>
                    </a:cxn>
                    <a:cxn ang="0">
                      <a:pos x="18" y="58"/>
                    </a:cxn>
                    <a:cxn ang="0">
                      <a:pos x="14" y="58"/>
                    </a:cxn>
                    <a:cxn ang="0">
                      <a:pos x="10" y="62"/>
                    </a:cxn>
                    <a:cxn ang="0">
                      <a:pos x="6" y="62"/>
                    </a:cxn>
                    <a:cxn ang="0">
                      <a:pos x="0" y="58"/>
                    </a:cxn>
                    <a:cxn ang="0">
                      <a:pos x="0" y="48"/>
                    </a:cxn>
                    <a:cxn ang="0">
                      <a:pos x="2" y="38"/>
                    </a:cxn>
                    <a:cxn ang="0">
                      <a:pos x="6" y="26"/>
                    </a:cxn>
                    <a:cxn ang="0">
                      <a:pos x="10" y="18"/>
                    </a:cxn>
                    <a:cxn ang="0">
                      <a:pos x="14" y="12"/>
                    </a:cxn>
                    <a:cxn ang="0">
                      <a:pos x="22" y="6"/>
                    </a:cxn>
                    <a:cxn ang="0">
                      <a:pos x="32" y="0"/>
                    </a:cxn>
                    <a:cxn ang="0">
                      <a:pos x="58" y="16"/>
                    </a:cxn>
                    <a:cxn ang="0">
                      <a:pos x="70" y="16"/>
                    </a:cxn>
                    <a:cxn ang="0">
                      <a:pos x="88" y="22"/>
                    </a:cxn>
                    <a:cxn ang="0">
                      <a:pos x="86" y="30"/>
                    </a:cxn>
                    <a:cxn ang="0">
                      <a:pos x="86" y="40"/>
                    </a:cxn>
                    <a:cxn ang="0">
                      <a:pos x="82" y="48"/>
                    </a:cxn>
                    <a:cxn ang="0">
                      <a:pos x="76" y="56"/>
                    </a:cxn>
                    <a:cxn ang="0">
                      <a:pos x="68" y="62"/>
                    </a:cxn>
                    <a:cxn ang="0">
                      <a:pos x="52" y="68"/>
                    </a:cxn>
                    <a:cxn ang="0">
                      <a:pos x="46" y="74"/>
                    </a:cxn>
                    <a:cxn ang="0">
                      <a:pos x="40" y="82"/>
                    </a:cxn>
                    <a:cxn ang="0">
                      <a:pos x="36" y="92"/>
                    </a:cxn>
                    <a:cxn ang="0">
                      <a:pos x="26" y="100"/>
                    </a:cxn>
                  </a:cxnLst>
                  <a:rect l="0" t="0" r="r" b="b"/>
                  <a:pathLst>
                    <a:path w="88" h="100">
                      <a:moveTo>
                        <a:pt x="26" y="100"/>
                      </a:moveTo>
                      <a:lnTo>
                        <a:pt x="20" y="94"/>
                      </a:lnTo>
                      <a:lnTo>
                        <a:pt x="8" y="88"/>
                      </a:lnTo>
                      <a:lnTo>
                        <a:pt x="8" y="76"/>
                      </a:lnTo>
                      <a:lnTo>
                        <a:pt x="14" y="72"/>
                      </a:lnTo>
                      <a:lnTo>
                        <a:pt x="18" y="64"/>
                      </a:lnTo>
                      <a:lnTo>
                        <a:pt x="18" y="58"/>
                      </a:lnTo>
                      <a:lnTo>
                        <a:pt x="14" y="58"/>
                      </a:lnTo>
                      <a:lnTo>
                        <a:pt x="10" y="62"/>
                      </a:lnTo>
                      <a:lnTo>
                        <a:pt x="6" y="62"/>
                      </a:lnTo>
                      <a:lnTo>
                        <a:pt x="0" y="58"/>
                      </a:lnTo>
                      <a:lnTo>
                        <a:pt x="0" y="48"/>
                      </a:lnTo>
                      <a:lnTo>
                        <a:pt x="2" y="38"/>
                      </a:lnTo>
                      <a:lnTo>
                        <a:pt x="6" y="26"/>
                      </a:lnTo>
                      <a:lnTo>
                        <a:pt x="10" y="18"/>
                      </a:lnTo>
                      <a:lnTo>
                        <a:pt x="14" y="12"/>
                      </a:lnTo>
                      <a:lnTo>
                        <a:pt x="22" y="6"/>
                      </a:lnTo>
                      <a:lnTo>
                        <a:pt x="32" y="0"/>
                      </a:lnTo>
                      <a:lnTo>
                        <a:pt x="58" y="16"/>
                      </a:lnTo>
                      <a:lnTo>
                        <a:pt x="70" y="16"/>
                      </a:lnTo>
                      <a:lnTo>
                        <a:pt x="88" y="22"/>
                      </a:lnTo>
                      <a:lnTo>
                        <a:pt x="86" y="30"/>
                      </a:lnTo>
                      <a:lnTo>
                        <a:pt x="86" y="40"/>
                      </a:lnTo>
                      <a:lnTo>
                        <a:pt x="82" y="48"/>
                      </a:lnTo>
                      <a:lnTo>
                        <a:pt x="76" y="56"/>
                      </a:lnTo>
                      <a:lnTo>
                        <a:pt x="68" y="62"/>
                      </a:lnTo>
                      <a:lnTo>
                        <a:pt x="52" y="68"/>
                      </a:lnTo>
                      <a:lnTo>
                        <a:pt x="46" y="74"/>
                      </a:lnTo>
                      <a:lnTo>
                        <a:pt x="40" y="82"/>
                      </a:lnTo>
                      <a:lnTo>
                        <a:pt x="36" y="92"/>
                      </a:lnTo>
                      <a:lnTo>
                        <a:pt x="26" y="10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9" name="Freeform 78"/>
                <p:cNvSpPr>
                  <a:spLocks/>
                </p:cNvSpPr>
                <p:nvPr/>
              </p:nvSpPr>
              <p:spPr bwMode="gray">
                <a:xfrm>
                  <a:off x="1540" y="2373"/>
                  <a:ext cx="210" cy="184"/>
                </a:xfrm>
                <a:custGeom>
                  <a:avLst/>
                  <a:gdLst/>
                  <a:ahLst/>
                  <a:cxnLst>
                    <a:cxn ang="0">
                      <a:pos x="46" y="8"/>
                    </a:cxn>
                    <a:cxn ang="0">
                      <a:pos x="50" y="0"/>
                    </a:cxn>
                    <a:cxn ang="0">
                      <a:pos x="52" y="12"/>
                    </a:cxn>
                    <a:cxn ang="0">
                      <a:pos x="70" y="16"/>
                    </a:cxn>
                    <a:cxn ang="0">
                      <a:pos x="80" y="24"/>
                    </a:cxn>
                    <a:cxn ang="0">
                      <a:pos x="108" y="28"/>
                    </a:cxn>
                    <a:cxn ang="0">
                      <a:pos x="138" y="32"/>
                    </a:cxn>
                    <a:cxn ang="0">
                      <a:pos x="156" y="26"/>
                    </a:cxn>
                    <a:cxn ang="0">
                      <a:pos x="174" y="28"/>
                    </a:cxn>
                    <a:cxn ang="0">
                      <a:pos x="162" y="32"/>
                    </a:cxn>
                    <a:cxn ang="0">
                      <a:pos x="176" y="40"/>
                    </a:cxn>
                    <a:cxn ang="0">
                      <a:pos x="192" y="46"/>
                    </a:cxn>
                    <a:cxn ang="0">
                      <a:pos x="188" y="56"/>
                    </a:cxn>
                    <a:cxn ang="0">
                      <a:pos x="196" y="60"/>
                    </a:cxn>
                    <a:cxn ang="0">
                      <a:pos x="210" y="62"/>
                    </a:cxn>
                    <a:cxn ang="0">
                      <a:pos x="200" y="76"/>
                    </a:cxn>
                    <a:cxn ang="0">
                      <a:pos x="192" y="90"/>
                    </a:cxn>
                    <a:cxn ang="0">
                      <a:pos x="190" y="104"/>
                    </a:cxn>
                    <a:cxn ang="0">
                      <a:pos x="196" y="116"/>
                    </a:cxn>
                    <a:cxn ang="0">
                      <a:pos x="180" y="130"/>
                    </a:cxn>
                    <a:cxn ang="0">
                      <a:pos x="164" y="136"/>
                    </a:cxn>
                    <a:cxn ang="0">
                      <a:pos x="148" y="134"/>
                    </a:cxn>
                    <a:cxn ang="0">
                      <a:pos x="134" y="132"/>
                    </a:cxn>
                    <a:cxn ang="0">
                      <a:pos x="142" y="148"/>
                    </a:cxn>
                    <a:cxn ang="0">
                      <a:pos x="154" y="156"/>
                    </a:cxn>
                    <a:cxn ang="0">
                      <a:pos x="152" y="166"/>
                    </a:cxn>
                    <a:cxn ang="0">
                      <a:pos x="140" y="168"/>
                    </a:cxn>
                    <a:cxn ang="0">
                      <a:pos x="116" y="184"/>
                    </a:cxn>
                    <a:cxn ang="0">
                      <a:pos x="98" y="174"/>
                    </a:cxn>
                    <a:cxn ang="0">
                      <a:pos x="94" y="160"/>
                    </a:cxn>
                    <a:cxn ang="0">
                      <a:pos x="90" y="136"/>
                    </a:cxn>
                    <a:cxn ang="0">
                      <a:pos x="86" y="108"/>
                    </a:cxn>
                    <a:cxn ang="0">
                      <a:pos x="86" y="94"/>
                    </a:cxn>
                    <a:cxn ang="0">
                      <a:pos x="46" y="82"/>
                    </a:cxn>
                    <a:cxn ang="0">
                      <a:pos x="12" y="80"/>
                    </a:cxn>
                    <a:cxn ang="0">
                      <a:pos x="0" y="46"/>
                    </a:cxn>
                    <a:cxn ang="0">
                      <a:pos x="8" y="22"/>
                    </a:cxn>
                    <a:cxn ang="0">
                      <a:pos x="22" y="16"/>
                    </a:cxn>
                    <a:cxn ang="0">
                      <a:pos x="22" y="30"/>
                    </a:cxn>
                    <a:cxn ang="0">
                      <a:pos x="18" y="46"/>
                    </a:cxn>
                    <a:cxn ang="0">
                      <a:pos x="30" y="48"/>
                    </a:cxn>
                    <a:cxn ang="0">
                      <a:pos x="30" y="32"/>
                    </a:cxn>
                    <a:cxn ang="0">
                      <a:pos x="32" y="20"/>
                    </a:cxn>
                    <a:cxn ang="0">
                      <a:pos x="44" y="14"/>
                    </a:cxn>
                  </a:cxnLst>
                  <a:rect l="0" t="0" r="r" b="b"/>
                  <a:pathLst>
                    <a:path w="210" h="184">
                      <a:moveTo>
                        <a:pt x="44" y="14"/>
                      </a:moveTo>
                      <a:lnTo>
                        <a:pt x="46" y="8"/>
                      </a:lnTo>
                      <a:lnTo>
                        <a:pt x="46" y="2"/>
                      </a:ln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2" y="12"/>
                      </a:lnTo>
                      <a:lnTo>
                        <a:pt x="60" y="14"/>
                      </a:lnTo>
                      <a:lnTo>
                        <a:pt x="70" y="16"/>
                      </a:lnTo>
                      <a:lnTo>
                        <a:pt x="76" y="22"/>
                      </a:lnTo>
                      <a:lnTo>
                        <a:pt x="80" y="24"/>
                      </a:lnTo>
                      <a:lnTo>
                        <a:pt x="98" y="28"/>
                      </a:lnTo>
                      <a:lnTo>
                        <a:pt x="108" y="28"/>
                      </a:lnTo>
                      <a:lnTo>
                        <a:pt x="126" y="36"/>
                      </a:lnTo>
                      <a:lnTo>
                        <a:pt x="138" y="32"/>
                      </a:lnTo>
                      <a:lnTo>
                        <a:pt x="146" y="28"/>
                      </a:lnTo>
                      <a:lnTo>
                        <a:pt x="156" y="26"/>
                      </a:lnTo>
                      <a:lnTo>
                        <a:pt x="164" y="28"/>
                      </a:lnTo>
                      <a:lnTo>
                        <a:pt x="174" y="28"/>
                      </a:lnTo>
                      <a:lnTo>
                        <a:pt x="170" y="30"/>
                      </a:lnTo>
                      <a:lnTo>
                        <a:pt x="162" y="32"/>
                      </a:lnTo>
                      <a:lnTo>
                        <a:pt x="164" y="40"/>
                      </a:lnTo>
                      <a:lnTo>
                        <a:pt x="176" y="40"/>
                      </a:lnTo>
                      <a:lnTo>
                        <a:pt x="188" y="42"/>
                      </a:lnTo>
                      <a:lnTo>
                        <a:pt x="192" y="46"/>
                      </a:lnTo>
                      <a:lnTo>
                        <a:pt x="192" y="52"/>
                      </a:lnTo>
                      <a:lnTo>
                        <a:pt x="188" y="56"/>
                      </a:lnTo>
                      <a:lnTo>
                        <a:pt x="188" y="62"/>
                      </a:lnTo>
                      <a:lnTo>
                        <a:pt x="196" y="60"/>
                      </a:lnTo>
                      <a:lnTo>
                        <a:pt x="202" y="58"/>
                      </a:lnTo>
                      <a:lnTo>
                        <a:pt x="210" y="62"/>
                      </a:lnTo>
                      <a:lnTo>
                        <a:pt x="204" y="70"/>
                      </a:lnTo>
                      <a:lnTo>
                        <a:pt x="200" y="76"/>
                      </a:lnTo>
                      <a:lnTo>
                        <a:pt x="202" y="84"/>
                      </a:lnTo>
                      <a:lnTo>
                        <a:pt x="192" y="90"/>
                      </a:lnTo>
                      <a:lnTo>
                        <a:pt x="188" y="96"/>
                      </a:lnTo>
                      <a:lnTo>
                        <a:pt x="190" y="104"/>
                      </a:lnTo>
                      <a:lnTo>
                        <a:pt x="194" y="110"/>
                      </a:lnTo>
                      <a:lnTo>
                        <a:pt x="196" y="116"/>
                      </a:lnTo>
                      <a:lnTo>
                        <a:pt x="192" y="126"/>
                      </a:lnTo>
                      <a:lnTo>
                        <a:pt x="180" y="130"/>
                      </a:lnTo>
                      <a:lnTo>
                        <a:pt x="170" y="132"/>
                      </a:lnTo>
                      <a:lnTo>
                        <a:pt x="164" y="136"/>
                      </a:lnTo>
                      <a:lnTo>
                        <a:pt x="158" y="136"/>
                      </a:lnTo>
                      <a:lnTo>
                        <a:pt x="148" y="134"/>
                      </a:lnTo>
                      <a:lnTo>
                        <a:pt x="140" y="130"/>
                      </a:lnTo>
                      <a:lnTo>
                        <a:pt x="134" y="132"/>
                      </a:lnTo>
                      <a:lnTo>
                        <a:pt x="140" y="138"/>
                      </a:lnTo>
                      <a:lnTo>
                        <a:pt x="142" y="148"/>
                      </a:lnTo>
                      <a:lnTo>
                        <a:pt x="148" y="156"/>
                      </a:lnTo>
                      <a:lnTo>
                        <a:pt x="154" y="156"/>
                      </a:lnTo>
                      <a:lnTo>
                        <a:pt x="154" y="160"/>
                      </a:lnTo>
                      <a:lnTo>
                        <a:pt x="152" y="166"/>
                      </a:lnTo>
                      <a:lnTo>
                        <a:pt x="146" y="166"/>
                      </a:lnTo>
                      <a:lnTo>
                        <a:pt x="140" y="168"/>
                      </a:lnTo>
                      <a:lnTo>
                        <a:pt x="130" y="180"/>
                      </a:lnTo>
                      <a:lnTo>
                        <a:pt x="116" y="184"/>
                      </a:lnTo>
                      <a:lnTo>
                        <a:pt x="106" y="182"/>
                      </a:lnTo>
                      <a:lnTo>
                        <a:pt x="98" y="174"/>
                      </a:lnTo>
                      <a:lnTo>
                        <a:pt x="96" y="170"/>
                      </a:lnTo>
                      <a:lnTo>
                        <a:pt x="94" y="160"/>
                      </a:lnTo>
                      <a:lnTo>
                        <a:pt x="90" y="158"/>
                      </a:lnTo>
                      <a:lnTo>
                        <a:pt x="90" y="136"/>
                      </a:lnTo>
                      <a:lnTo>
                        <a:pt x="86" y="134"/>
                      </a:lnTo>
                      <a:lnTo>
                        <a:pt x="86" y="108"/>
                      </a:lnTo>
                      <a:lnTo>
                        <a:pt x="92" y="100"/>
                      </a:lnTo>
                      <a:lnTo>
                        <a:pt x="86" y="94"/>
                      </a:lnTo>
                      <a:lnTo>
                        <a:pt x="58" y="96"/>
                      </a:lnTo>
                      <a:lnTo>
                        <a:pt x="46" y="82"/>
                      </a:lnTo>
                      <a:lnTo>
                        <a:pt x="18" y="84"/>
                      </a:lnTo>
                      <a:lnTo>
                        <a:pt x="12" y="80"/>
                      </a:lnTo>
                      <a:lnTo>
                        <a:pt x="12" y="66"/>
                      </a:lnTo>
                      <a:lnTo>
                        <a:pt x="0" y="46"/>
                      </a:lnTo>
                      <a:lnTo>
                        <a:pt x="2" y="32"/>
                      </a:lnTo>
                      <a:lnTo>
                        <a:pt x="8" y="22"/>
                      </a:lnTo>
                      <a:lnTo>
                        <a:pt x="18" y="14"/>
                      </a:lnTo>
                      <a:lnTo>
                        <a:pt x="22" y="16"/>
                      </a:lnTo>
                      <a:lnTo>
                        <a:pt x="22" y="20"/>
                      </a:lnTo>
                      <a:lnTo>
                        <a:pt x="22" y="30"/>
                      </a:lnTo>
                      <a:lnTo>
                        <a:pt x="16" y="34"/>
                      </a:lnTo>
                      <a:lnTo>
                        <a:pt x="18" y="46"/>
                      </a:lnTo>
                      <a:lnTo>
                        <a:pt x="22" y="52"/>
                      </a:lnTo>
                      <a:lnTo>
                        <a:pt x="30" y="48"/>
                      </a:lnTo>
                      <a:lnTo>
                        <a:pt x="34" y="40"/>
                      </a:lnTo>
                      <a:lnTo>
                        <a:pt x="30" y="32"/>
                      </a:lnTo>
                      <a:lnTo>
                        <a:pt x="28" y="26"/>
                      </a:lnTo>
                      <a:lnTo>
                        <a:pt x="32" y="20"/>
                      </a:lnTo>
                      <a:lnTo>
                        <a:pt x="38" y="18"/>
                      </a:lnTo>
                      <a:lnTo>
                        <a:pt x="44" y="1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0" name="Freeform 79"/>
                <p:cNvSpPr>
                  <a:spLocks/>
                </p:cNvSpPr>
                <p:nvPr/>
              </p:nvSpPr>
              <p:spPr bwMode="gray">
                <a:xfrm>
                  <a:off x="1728" y="2435"/>
                  <a:ext cx="70" cy="114"/>
                </a:xfrm>
                <a:custGeom>
                  <a:avLst/>
                  <a:gdLst/>
                  <a:ahLst/>
                  <a:cxnLst>
                    <a:cxn ang="0">
                      <a:pos x="42" y="30"/>
                    </a:cxn>
                    <a:cxn ang="0">
                      <a:pos x="50" y="24"/>
                    </a:cxn>
                    <a:cxn ang="0">
                      <a:pos x="58" y="30"/>
                    </a:cxn>
                    <a:cxn ang="0">
                      <a:pos x="66" y="40"/>
                    </a:cxn>
                    <a:cxn ang="0">
                      <a:pos x="64" y="48"/>
                    </a:cxn>
                    <a:cxn ang="0">
                      <a:pos x="60" y="54"/>
                    </a:cxn>
                    <a:cxn ang="0">
                      <a:pos x="54" y="62"/>
                    </a:cxn>
                    <a:cxn ang="0">
                      <a:pos x="52" y="72"/>
                    </a:cxn>
                    <a:cxn ang="0">
                      <a:pos x="56" y="76"/>
                    </a:cxn>
                    <a:cxn ang="0">
                      <a:pos x="60" y="82"/>
                    </a:cxn>
                    <a:cxn ang="0">
                      <a:pos x="64" y="86"/>
                    </a:cxn>
                    <a:cxn ang="0">
                      <a:pos x="66" y="90"/>
                    </a:cxn>
                    <a:cxn ang="0">
                      <a:pos x="70" y="100"/>
                    </a:cxn>
                    <a:cxn ang="0">
                      <a:pos x="66" y="104"/>
                    </a:cxn>
                    <a:cxn ang="0">
                      <a:pos x="58" y="108"/>
                    </a:cxn>
                    <a:cxn ang="0">
                      <a:pos x="52" y="112"/>
                    </a:cxn>
                    <a:cxn ang="0">
                      <a:pos x="42" y="114"/>
                    </a:cxn>
                    <a:cxn ang="0">
                      <a:pos x="34" y="114"/>
                    </a:cxn>
                    <a:cxn ang="0">
                      <a:pos x="26" y="106"/>
                    </a:cxn>
                    <a:cxn ang="0">
                      <a:pos x="20" y="98"/>
                    </a:cxn>
                    <a:cxn ang="0">
                      <a:pos x="20" y="90"/>
                    </a:cxn>
                    <a:cxn ang="0">
                      <a:pos x="20" y="78"/>
                    </a:cxn>
                    <a:cxn ang="0">
                      <a:pos x="26" y="72"/>
                    </a:cxn>
                    <a:cxn ang="0">
                      <a:pos x="22" y="62"/>
                    </a:cxn>
                    <a:cxn ang="0">
                      <a:pos x="18" y="50"/>
                    </a:cxn>
                    <a:cxn ang="0">
                      <a:pos x="6" y="50"/>
                    </a:cxn>
                    <a:cxn ang="0">
                      <a:pos x="2" y="42"/>
                    </a:cxn>
                    <a:cxn ang="0">
                      <a:pos x="0" y="34"/>
                    </a:cxn>
                    <a:cxn ang="0">
                      <a:pos x="4" y="28"/>
                    </a:cxn>
                    <a:cxn ang="0">
                      <a:pos x="14" y="22"/>
                    </a:cxn>
                    <a:cxn ang="0">
                      <a:pos x="12" y="14"/>
                    </a:cxn>
                    <a:cxn ang="0">
                      <a:pos x="16" y="8"/>
                    </a:cxn>
                    <a:cxn ang="0">
                      <a:pos x="22" y="0"/>
                    </a:cxn>
                    <a:cxn ang="0">
                      <a:pos x="28" y="2"/>
                    </a:cxn>
                    <a:cxn ang="0">
                      <a:pos x="34" y="6"/>
                    </a:cxn>
                    <a:cxn ang="0">
                      <a:pos x="42" y="12"/>
                    </a:cxn>
                    <a:cxn ang="0">
                      <a:pos x="44" y="16"/>
                    </a:cxn>
                    <a:cxn ang="0">
                      <a:pos x="44" y="22"/>
                    </a:cxn>
                    <a:cxn ang="0">
                      <a:pos x="42" y="30"/>
                    </a:cxn>
                  </a:cxnLst>
                  <a:rect l="0" t="0" r="r" b="b"/>
                  <a:pathLst>
                    <a:path w="70" h="114">
                      <a:moveTo>
                        <a:pt x="42" y="30"/>
                      </a:moveTo>
                      <a:lnTo>
                        <a:pt x="50" y="24"/>
                      </a:lnTo>
                      <a:lnTo>
                        <a:pt x="58" y="30"/>
                      </a:lnTo>
                      <a:lnTo>
                        <a:pt x="66" y="40"/>
                      </a:lnTo>
                      <a:lnTo>
                        <a:pt x="64" y="48"/>
                      </a:lnTo>
                      <a:lnTo>
                        <a:pt x="60" y="54"/>
                      </a:lnTo>
                      <a:lnTo>
                        <a:pt x="54" y="62"/>
                      </a:lnTo>
                      <a:lnTo>
                        <a:pt x="52" y="72"/>
                      </a:lnTo>
                      <a:lnTo>
                        <a:pt x="56" y="76"/>
                      </a:lnTo>
                      <a:lnTo>
                        <a:pt x="60" y="82"/>
                      </a:lnTo>
                      <a:lnTo>
                        <a:pt x="64" y="86"/>
                      </a:lnTo>
                      <a:lnTo>
                        <a:pt x="66" y="90"/>
                      </a:lnTo>
                      <a:lnTo>
                        <a:pt x="70" y="100"/>
                      </a:lnTo>
                      <a:lnTo>
                        <a:pt x="66" y="104"/>
                      </a:lnTo>
                      <a:lnTo>
                        <a:pt x="58" y="108"/>
                      </a:lnTo>
                      <a:lnTo>
                        <a:pt x="52" y="112"/>
                      </a:lnTo>
                      <a:lnTo>
                        <a:pt x="42" y="114"/>
                      </a:lnTo>
                      <a:lnTo>
                        <a:pt x="34" y="114"/>
                      </a:lnTo>
                      <a:lnTo>
                        <a:pt x="26" y="106"/>
                      </a:lnTo>
                      <a:lnTo>
                        <a:pt x="20" y="98"/>
                      </a:lnTo>
                      <a:lnTo>
                        <a:pt x="20" y="90"/>
                      </a:lnTo>
                      <a:lnTo>
                        <a:pt x="20" y="78"/>
                      </a:lnTo>
                      <a:lnTo>
                        <a:pt x="26" y="72"/>
                      </a:lnTo>
                      <a:lnTo>
                        <a:pt x="22" y="62"/>
                      </a:lnTo>
                      <a:lnTo>
                        <a:pt x="18" y="50"/>
                      </a:lnTo>
                      <a:lnTo>
                        <a:pt x="6" y="50"/>
                      </a:lnTo>
                      <a:lnTo>
                        <a:pt x="2" y="42"/>
                      </a:lnTo>
                      <a:lnTo>
                        <a:pt x="0" y="34"/>
                      </a:lnTo>
                      <a:lnTo>
                        <a:pt x="4" y="28"/>
                      </a:lnTo>
                      <a:lnTo>
                        <a:pt x="14" y="22"/>
                      </a:lnTo>
                      <a:lnTo>
                        <a:pt x="12" y="14"/>
                      </a:lnTo>
                      <a:lnTo>
                        <a:pt x="16" y="8"/>
                      </a:lnTo>
                      <a:lnTo>
                        <a:pt x="22" y="0"/>
                      </a:lnTo>
                      <a:lnTo>
                        <a:pt x="28" y="2"/>
                      </a:lnTo>
                      <a:lnTo>
                        <a:pt x="34" y="6"/>
                      </a:lnTo>
                      <a:lnTo>
                        <a:pt x="42" y="12"/>
                      </a:lnTo>
                      <a:lnTo>
                        <a:pt x="44" y="16"/>
                      </a:lnTo>
                      <a:lnTo>
                        <a:pt x="44" y="22"/>
                      </a:lnTo>
                      <a:lnTo>
                        <a:pt x="42" y="3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1" name="Freeform 80"/>
                <p:cNvSpPr>
                  <a:spLocks/>
                </p:cNvSpPr>
                <p:nvPr/>
              </p:nvSpPr>
              <p:spPr bwMode="gray">
                <a:xfrm>
                  <a:off x="1834" y="2477"/>
                  <a:ext cx="48" cy="60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16" y="2"/>
                    </a:cxn>
                    <a:cxn ang="0">
                      <a:pos x="28" y="6"/>
                    </a:cxn>
                    <a:cxn ang="0">
                      <a:pos x="38" y="12"/>
                    </a:cxn>
                    <a:cxn ang="0">
                      <a:pos x="44" y="20"/>
                    </a:cxn>
                    <a:cxn ang="0">
                      <a:pos x="48" y="26"/>
                    </a:cxn>
                    <a:cxn ang="0">
                      <a:pos x="42" y="34"/>
                    </a:cxn>
                    <a:cxn ang="0">
                      <a:pos x="36" y="46"/>
                    </a:cxn>
                    <a:cxn ang="0">
                      <a:pos x="30" y="60"/>
                    </a:cxn>
                    <a:cxn ang="0">
                      <a:pos x="24" y="56"/>
                    </a:cxn>
                    <a:cxn ang="0">
                      <a:pos x="14" y="54"/>
                    </a:cxn>
                    <a:cxn ang="0">
                      <a:pos x="8" y="58"/>
                    </a:cxn>
                    <a:cxn ang="0">
                      <a:pos x="2" y="58"/>
                    </a:cxn>
                    <a:cxn ang="0">
                      <a:pos x="2" y="50"/>
                    </a:cxn>
                    <a:cxn ang="0">
                      <a:pos x="6" y="36"/>
                    </a:cxn>
                    <a:cxn ang="0">
                      <a:pos x="10" y="28"/>
                    </a:cxn>
                    <a:cxn ang="0">
                      <a:pos x="4" y="24"/>
                    </a:cxn>
                    <a:cxn ang="0">
                      <a:pos x="0" y="18"/>
                    </a:cxn>
                    <a:cxn ang="0">
                      <a:pos x="0" y="12"/>
                    </a:cxn>
                    <a:cxn ang="0">
                      <a:pos x="2" y="6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48" h="60">
                      <a:moveTo>
                        <a:pt x="6" y="0"/>
                      </a:moveTo>
                      <a:lnTo>
                        <a:pt x="16" y="2"/>
                      </a:lnTo>
                      <a:lnTo>
                        <a:pt x="28" y="6"/>
                      </a:lnTo>
                      <a:lnTo>
                        <a:pt x="38" y="12"/>
                      </a:lnTo>
                      <a:lnTo>
                        <a:pt x="44" y="20"/>
                      </a:lnTo>
                      <a:lnTo>
                        <a:pt x="48" y="26"/>
                      </a:lnTo>
                      <a:lnTo>
                        <a:pt x="42" y="34"/>
                      </a:lnTo>
                      <a:lnTo>
                        <a:pt x="36" y="46"/>
                      </a:lnTo>
                      <a:lnTo>
                        <a:pt x="30" y="60"/>
                      </a:lnTo>
                      <a:lnTo>
                        <a:pt x="24" y="56"/>
                      </a:lnTo>
                      <a:lnTo>
                        <a:pt x="14" y="54"/>
                      </a:lnTo>
                      <a:lnTo>
                        <a:pt x="8" y="58"/>
                      </a:lnTo>
                      <a:lnTo>
                        <a:pt x="2" y="58"/>
                      </a:lnTo>
                      <a:lnTo>
                        <a:pt x="2" y="50"/>
                      </a:lnTo>
                      <a:lnTo>
                        <a:pt x="6" y="36"/>
                      </a:lnTo>
                      <a:lnTo>
                        <a:pt x="10" y="28"/>
                      </a:lnTo>
                      <a:lnTo>
                        <a:pt x="4" y="24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2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2" name="Freeform 81"/>
                <p:cNvSpPr>
                  <a:spLocks/>
                </p:cNvSpPr>
                <p:nvPr/>
              </p:nvSpPr>
              <p:spPr bwMode="gray">
                <a:xfrm>
                  <a:off x="1780" y="2475"/>
                  <a:ext cx="64" cy="64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22" y="0"/>
                    </a:cxn>
                    <a:cxn ang="0">
                      <a:pos x="32" y="2"/>
                    </a:cxn>
                    <a:cxn ang="0">
                      <a:pos x="36" y="2"/>
                    </a:cxn>
                    <a:cxn ang="0">
                      <a:pos x="42" y="2"/>
                    </a:cxn>
                    <a:cxn ang="0">
                      <a:pos x="48" y="2"/>
                    </a:cxn>
                    <a:cxn ang="0">
                      <a:pos x="54" y="2"/>
                    </a:cxn>
                    <a:cxn ang="0">
                      <a:pos x="60" y="2"/>
                    </a:cxn>
                    <a:cxn ang="0">
                      <a:pos x="54" y="14"/>
                    </a:cxn>
                    <a:cxn ang="0">
                      <a:pos x="54" y="20"/>
                    </a:cxn>
                    <a:cxn ang="0">
                      <a:pos x="58" y="26"/>
                    </a:cxn>
                    <a:cxn ang="0">
                      <a:pos x="64" y="30"/>
                    </a:cxn>
                    <a:cxn ang="0">
                      <a:pos x="56" y="52"/>
                    </a:cxn>
                    <a:cxn ang="0">
                      <a:pos x="56" y="60"/>
                    </a:cxn>
                    <a:cxn ang="0">
                      <a:pos x="50" y="58"/>
                    </a:cxn>
                    <a:cxn ang="0">
                      <a:pos x="42" y="56"/>
                    </a:cxn>
                    <a:cxn ang="0">
                      <a:pos x="36" y="54"/>
                    </a:cxn>
                    <a:cxn ang="0">
                      <a:pos x="32" y="54"/>
                    </a:cxn>
                    <a:cxn ang="0">
                      <a:pos x="32" y="60"/>
                    </a:cxn>
                    <a:cxn ang="0">
                      <a:pos x="30" y="64"/>
                    </a:cxn>
                    <a:cxn ang="0">
                      <a:pos x="28" y="64"/>
                    </a:cxn>
                    <a:cxn ang="0">
                      <a:pos x="22" y="64"/>
                    </a:cxn>
                    <a:cxn ang="0">
                      <a:pos x="18" y="60"/>
                    </a:cxn>
                    <a:cxn ang="0">
                      <a:pos x="12" y="46"/>
                    </a:cxn>
                    <a:cxn ang="0">
                      <a:pos x="0" y="32"/>
                    </a:cxn>
                    <a:cxn ang="0">
                      <a:pos x="2" y="22"/>
                    </a:cxn>
                    <a:cxn ang="0">
                      <a:pos x="8" y="14"/>
                    </a:cxn>
                    <a:cxn ang="0">
                      <a:pos x="12" y="8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64" h="64">
                      <a:moveTo>
                        <a:pt x="14" y="0"/>
                      </a:moveTo>
                      <a:lnTo>
                        <a:pt x="22" y="0"/>
                      </a:lnTo>
                      <a:lnTo>
                        <a:pt x="32" y="2"/>
                      </a:lnTo>
                      <a:lnTo>
                        <a:pt x="36" y="2"/>
                      </a:lnTo>
                      <a:lnTo>
                        <a:pt x="42" y="2"/>
                      </a:lnTo>
                      <a:lnTo>
                        <a:pt x="48" y="2"/>
                      </a:lnTo>
                      <a:lnTo>
                        <a:pt x="54" y="2"/>
                      </a:lnTo>
                      <a:lnTo>
                        <a:pt x="60" y="2"/>
                      </a:lnTo>
                      <a:lnTo>
                        <a:pt x="54" y="14"/>
                      </a:lnTo>
                      <a:lnTo>
                        <a:pt x="54" y="20"/>
                      </a:lnTo>
                      <a:lnTo>
                        <a:pt x="58" y="26"/>
                      </a:lnTo>
                      <a:lnTo>
                        <a:pt x="64" y="30"/>
                      </a:lnTo>
                      <a:lnTo>
                        <a:pt x="56" y="52"/>
                      </a:lnTo>
                      <a:lnTo>
                        <a:pt x="56" y="60"/>
                      </a:lnTo>
                      <a:lnTo>
                        <a:pt x="50" y="58"/>
                      </a:lnTo>
                      <a:lnTo>
                        <a:pt x="42" y="56"/>
                      </a:lnTo>
                      <a:lnTo>
                        <a:pt x="36" y="54"/>
                      </a:lnTo>
                      <a:lnTo>
                        <a:pt x="32" y="54"/>
                      </a:lnTo>
                      <a:lnTo>
                        <a:pt x="32" y="60"/>
                      </a:lnTo>
                      <a:lnTo>
                        <a:pt x="30" y="64"/>
                      </a:lnTo>
                      <a:lnTo>
                        <a:pt x="28" y="64"/>
                      </a:lnTo>
                      <a:lnTo>
                        <a:pt x="22" y="64"/>
                      </a:lnTo>
                      <a:lnTo>
                        <a:pt x="18" y="60"/>
                      </a:lnTo>
                      <a:lnTo>
                        <a:pt x="12" y="46"/>
                      </a:lnTo>
                      <a:lnTo>
                        <a:pt x="0" y="32"/>
                      </a:lnTo>
                      <a:lnTo>
                        <a:pt x="2" y="22"/>
                      </a:lnTo>
                      <a:lnTo>
                        <a:pt x="8" y="14"/>
                      </a:lnTo>
                      <a:lnTo>
                        <a:pt x="12" y="8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3" name="Freeform 82"/>
                <p:cNvSpPr>
                  <a:spLocks/>
                </p:cNvSpPr>
                <p:nvPr/>
              </p:nvSpPr>
              <p:spPr bwMode="gray">
                <a:xfrm>
                  <a:off x="1410" y="2569"/>
                  <a:ext cx="198" cy="292"/>
                </a:xfrm>
                <a:custGeom>
                  <a:avLst/>
                  <a:gdLst/>
                  <a:ahLst/>
                  <a:cxnLst>
                    <a:cxn ang="0">
                      <a:pos x="6" y="60"/>
                    </a:cxn>
                    <a:cxn ang="0">
                      <a:pos x="16" y="54"/>
                    </a:cxn>
                    <a:cxn ang="0">
                      <a:pos x="24" y="68"/>
                    </a:cxn>
                    <a:cxn ang="0">
                      <a:pos x="44" y="70"/>
                    </a:cxn>
                    <a:cxn ang="0">
                      <a:pos x="54" y="52"/>
                    </a:cxn>
                    <a:cxn ang="0">
                      <a:pos x="72" y="40"/>
                    </a:cxn>
                    <a:cxn ang="0">
                      <a:pos x="84" y="34"/>
                    </a:cxn>
                    <a:cxn ang="0">
                      <a:pos x="94" y="18"/>
                    </a:cxn>
                    <a:cxn ang="0">
                      <a:pos x="104" y="2"/>
                    </a:cxn>
                    <a:cxn ang="0">
                      <a:pos x="114" y="14"/>
                    </a:cxn>
                    <a:cxn ang="0">
                      <a:pos x="126" y="26"/>
                    </a:cxn>
                    <a:cxn ang="0">
                      <a:pos x="172" y="36"/>
                    </a:cxn>
                    <a:cxn ang="0">
                      <a:pos x="176" y="48"/>
                    </a:cxn>
                    <a:cxn ang="0">
                      <a:pos x="172" y="64"/>
                    </a:cxn>
                    <a:cxn ang="0">
                      <a:pos x="172" y="68"/>
                    </a:cxn>
                    <a:cxn ang="0">
                      <a:pos x="142" y="76"/>
                    </a:cxn>
                    <a:cxn ang="0">
                      <a:pos x="130" y="98"/>
                    </a:cxn>
                    <a:cxn ang="0">
                      <a:pos x="116" y="116"/>
                    </a:cxn>
                    <a:cxn ang="0">
                      <a:pos x="124" y="138"/>
                    </a:cxn>
                    <a:cxn ang="0">
                      <a:pos x="144" y="158"/>
                    </a:cxn>
                    <a:cxn ang="0">
                      <a:pos x="162" y="156"/>
                    </a:cxn>
                    <a:cxn ang="0">
                      <a:pos x="172" y="154"/>
                    </a:cxn>
                    <a:cxn ang="0">
                      <a:pos x="170" y="172"/>
                    </a:cxn>
                    <a:cxn ang="0">
                      <a:pos x="188" y="174"/>
                    </a:cxn>
                    <a:cxn ang="0">
                      <a:pos x="198" y="208"/>
                    </a:cxn>
                    <a:cxn ang="0">
                      <a:pos x="196" y="228"/>
                    </a:cxn>
                    <a:cxn ang="0">
                      <a:pos x="190" y="240"/>
                    </a:cxn>
                    <a:cxn ang="0">
                      <a:pos x="192" y="256"/>
                    </a:cxn>
                    <a:cxn ang="0">
                      <a:pos x="194" y="268"/>
                    </a:cxn>
                    <a:cxn ang="0">
                      <a:pos x="184" y="282"/>
                    </a:cxn>
                    <a:cxn ang="0">
                      <a:pos x="174" y="292"/>
                    </a:cxn>
                    <a:cxn ang="0">
                      <a:pos x="140" y="268"/>
                    </a:cxn>
                    <a:cxn ang="0">
                      <a:pos x="100" y="248"/>
                    </a:cxn>
                    <a:cxn ang="0">
                      <a:pos x="76" y="222"/>
                    </a:cxn>
                    <a:cxn ang="0">
                      <a:pos x="72" y="198"/>
                    </a:cxn>
                    <a:cxn ang="0">
                      <a:pos x="56" y="172"/>
                    </a:cxn>
                    <a:cxn ang="0">
                      <a:pos x="36" y="132"/>
                    </a:cxn>
                    <a:cxn ang="0">
                      <a:pos x="16" y="102"/>
                    </a:cxn>
                    <a:cxn ang="0">
                      <a:pos x="6" y="84"/>
                    </a:cxn>
                    <a:cxn ang="0">
                      <a:pos x="2" y="68"/>
                    </a:cxn>
                  </a:cxnLst>
                  <a:rect l="0" t="0" r="r" b="b"/>
                  <a:pathLst>
                    <a:path w="198" h="292">
                      <a:moveTo>
                        <a:pt x="2" y="68"/>
                      </a:moveTo>
                      <a:lnTo>
                        <a:pt x="6" y="60"/>
                      </a:lnTo>
                      <a:lnTo>
                        <a:pt x="10" y="54"/>
                      </a:lnTo>
                      <a:lnTo>
                        <a:pt x="16" y="54"/>
                      </a:lnTo>
                      <a:lnTo>
                        <a:pt x="16" y="66"/>
                      </a:lnTo>
                      <a:lnTo>
                        <a:pt x="24" y="68"/>
                      </a:lnTo>
                      <a:lnTo>
                        <a:pt x="34" y="78"/>
                      </a:lnTo>
                      <a:lnTo>
                        <a:pt x="44" y="70"/>
                      </a:lnTo>
                      <a:lnTo>
                        <a:pt x="48" y="60"/>
                      </a:lnTo>
                      <a:lnTo>
                        <a:pt x="54" y="52"/>
                      </a:lnTo>
                      <a:lnTo>
                        <a:pt x="60" y="46"/>
                      </a:lnTo>
                      <a:lnTo>
                        <a:pt x="72" y="40"/>
                      </a:lnTo>
                      <a:lnTo>
                        <a:pt x="80" y="36"/>
                      </a:lnTo>
                      <a:lnTo>
                        <a:pt x="84" y="34"/>
                      </a:lnTo>
                      <a:lnTo>
                        <a:pt x="90" y="26"/>
                      </a:lnTo>
                      <a:lnTo>
                        <a:pt x="94" y="18"/>
                      </a:lnTo>
                      <a:lnTo>
                        <a:pt x="96" y="0"/>
                      </a:lnTo>
                      <a:lnTo>
                        <a:pt x="104" y="2"/>
                      </a:lnTo>
                      <a:lnTo>
                        <a:pt x="110" y="10"/>
                      </a:lnTo>
                      <a:lnTo>
                        <a:pt x="114" y="14"/>
                      </a:lnTo>
                      <a:lnTo>
                        <a:pt x="120" y="20"/>
                      </a:lnTo>
                      <a:lnTo>
                        <a:pt x="126" y="26"/>
                      </a:lnTo>
                      <a:lnTo>
                        <a:pt x="130" y="34"/>
                      </a:lnTo>
                      <a:lnTo>
                        <a:pt x="172" y="36"/>
                      </a:lnTo>
                      <a:lnTo>
                        <a:pt x="174" y="42"/>
                      </a:lnTo>
                      <a:lnTo>
                        <a:pt x="176" y="48"/>
                      </a:lnTo>
                      <a:lnTo>
                        <a:pt x="172" y="54"/>
                      </a:lnTo>
                      <a:lnTo>
                        <a:pt x="172" y="64"/>
                      </a:lnTo>
                      <a:lnTo>
                        <a:pt x="178" y="68"/>
                      </a:lnTo>
                      <a:lnTo>
                        <a:pt x="172" y="68"/>
                      </a:lnTo>
                      <a:lnTo>
                        <a:pt x="156" y="70"/>
                      </a:lnTo>
                      <a:lnTo>
                        <a:pt x="142" y="76"/>
                      </a:lnTo>
                      <a:lnTo>
                        <a:pt x="132" y="88"/>
                      </a:lnTo>
                      <a:lnTo>
                        <a:pt x="130" y="98"/>
                      </a:lnTo>
                      <a:lnTo>
                        <a:pt x="124" y="104"/>
                      </a:lnTo>
                      <a:lnTo>
                        <a:pt x="116" y="116"/>
                      </a:lnTo>
                      <a:lnTo>
                        <a:pt x="120" y="126"/>
                      </a:lnTo>
                      <a:lnTo>
                        <a:pt x="124" y="138"/>
                      </a:lnTo>
                      <a:lnTo>
                        <a:pt x="134" y="148"/>
                      </a:lnTo>
                      <a:lnTo>
                        <a:pt x="144" y="158"/>
                      </a:lnTo>
                      <a:lnTo>
                        <a:pt x="152" y="160"/>
                      </a:lnTo>
                      <a:lnTo>
                        <a:pt x="162" y="156"/>
                      </a:lnTo>
                      <a:lnTo>
                        <a:pt x="170" y="148"/>
                      </a:lnTo>
                      <a:lnTo>
                        <a:pt x="172" y="154"/>
                      </a:lnTo>
                      <a:lnTo>
                        <a:pt x="168" y="166"/>
                      </a:lnTo>
                      <a:lnTo>
                        <a:pt x="170" y="172"/>
                      </a:lnTo>
                      <a:lnTo>
                        <a:pt x="176" y="172"/>
                      </a:lnTo>
                      <a:lnTo>
                        <a:pt x="188" y="174"/>
                      </a:lnTo>
                      <a:lnTo>
                        <a:pt x="198" y="200"/>
                      </a:lnTo>
                      <a:lnTo>
                        <a:pt x="198" y="208"/>
                      </a:lnTo>
                      <a:lnTo>
                        <a:pt x="196" y="222"/>
                      </a:lnTo>
                      <a:lnTo>
                        <a:pt x="196" y="228"/>
                      </a:lnTo>
                      <a:lnTo>
                        <a:pt x="194" y="230"/>
                      </a:lnTo>
                      <a:lnTo>
                        <a:pt x="190" y="240"/>
                      </a:lnTo>
                      <a:lnTo>
                        <a:pt x="188" y="250"/>
                      </a:lnTo>
                      <a:lnTo>
                        <a:pt x="192" y="256"/>
                      </a:lnTo>
                      <a:lnTo>
                        <a:pt x="198" y="262"/>
                      </a:lnTo>
                      <a:lnTo>
                        <a:pt x="194" y="268"/>
                      </a:lnTo>
                      <a:lnTo>
                        <a:pt x="186" y="276"/>
                      </a:lnTo>
                      <a:lnTo>
                        <a:pt x="184" y="282"/>
                      </a:lnTo>
                      <a:lnTo>
                        <a:pt x="180" y="290"/>
                      </a:lnTo>
                      <a:lnTo>
                        <a:pt x="174" y="292"/>
                      </a:lnTo>
                      <a:lnTo>
                        <a:pt x="158" y="278"/>
                      </a:lnTo>
                      <a:lnTo>
                        <a:pt x="140" y="268"/>
                      </a:lnTo>
                      <a:lnTo>
                        <a:pt x="118" y="258"/>
                      </a:lnTo>
                      <a:lnTo>
                        <a:pt x="100" y="248"/>
                      </a:lnTo>
                      <a:lnTo>
                        <a:pt x="90" y="236"/>
                      </a:lnTo>
                      <a:lnTo>
                        <a:pt x="76" y="222"/>
                      </a:lnTo>
                      <a:lnTo>
                        <a:pt x="82" y="214"/>
                      </a:lnTo>
                      <a:lnTo>
                        <a:pt x="72" y="198"/>
                      </a:lnTo>
                      <a:lnTo>
                        <a:pt x="64" y="186"/>
                      </a:lnTo>
                      <a:lnTo>
                        <a:pt x="56" y="172"/>
                      </a:lnTo>
                      <a:lnTo>
                        <a:pt x="48" y="152"/>
                      </a:lnTo>
                      <a:lnTo>
                        <a:pt x="36" y="132"/>
                      </a:lnTo>
                      <a:lnTo>
                        <a:pt x="26" y="112"/>
                      </a:lnTo>
                      <a:lnTo>
                        <a:pt x="16" y="102"/>
                      </a:lnTo>
                      <a:lnTo>
                        <a:pt x="4" y="96"/>
                      </a:lnTo>
                      <a:lnTo>
                        <a:pt x="6" y="84"/>
                      </a:lnTo>
                      <a:lnTo>
                        <a:pt x="0" y="78"/>
                      </a:lnTo>
                      <a:lnTo>
                        <a:pt x="2" y="68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4" name="Freeform 83"/>
                <p:cNvSpPr>
                  <a:spLocks/>
                </p:cNvSpPr>
                <p:nvPr/>
              </p:nvSpPr>
              <p:spPr bwMode="gray">
                <a:xfrm>
                  <a:off x="1595" y="2729"/>
                  <a:ext cx="188" cy="214"/>
                </a:xfrm>
                <a:custGeom>
                  <a:avLst/>
                  <a:gdLst/>
                  <a:ahLst/>
                  <a:cxnLst>
                    <a:cxn ang="0">
                      <a:pos x="54" y="0"/>
                    </a:cxn>
                    <a:cxn ang="0">
                      <a:pos x="68" y="28"/>
                    </a:cxn>
                    <a:cxn ang="0">
                      <a:pos x="100" y="44"/>
                    </a:cxn>
                    <a:cxn ang="0">
                      <a:pos x="122" y="56"/>
                    </a:cxn>
                    <a:cxn ang="0">
                      <a:pos x="146" y="74"/>
                    </a:cxn>
                    <a:cxn ang="0">
                      <a:pos x="146" y="90"/>
                    </a:cxn>
                    <a:cxn ang="0">
                      <a:pos x="160" y="102"/>
                    </a:cxn>
                    <a:cxn ang="0">
                      <a:pos x="174" y="110"/>
                    </a:cxn>
                    <a:cxn ang="0">
                      <a:pos x="186" y="126"/>
                    </a:cxn>
                    <a:cxn ang="0">
                      <a:pos x="188" y="142"/>
                    </a:cxn>
                    <a:cxn ang="0">
                      <a:pos x="184" y="162"/>
                    </a:cxn>
                    <a:cxn ang="0">
                      <a:pos x="174" y="160"/>
                    </a:cxn>
                    <a:cxn ang="0">
                      <a:pos x="152" y="152"/>
                    </a:cxn>
                    <a:cxn ang="0">
                      <a:pos x="126" y="158"/>
                    </a:cxn>
                    <a:cxn ang="0">
                      <a:pos x="114" y="174"/>
                    </a:cxn>
                    <a:cxn ang="0">
                      <a:pos x="112" y="194"/>
                    </a:cxn>
                    <a:cxn ang="0">
                      <a:pos x="90" y="198"/>
                    </a:cxn>
                    <a:cxn ang="0">
                      <a:pos x="74" y="200"/>
                    </a:cxn>
                    <a:cxn ang="0">
                      <a:pos x="52" y="196"/>
                    </a:cxn>
                    <a:cxn ang="0">
                      <a:pos x="40" y="210"/>
                    </a:cxn>
                    <a:cxn ang="0">
                      <a:pos x="32" y="214"/>
                    </a:cxn>
                    <a:cxn ang="0">
                      <a:pos x="28" y="214"/>
                    </a:cxn>
                    <a:cxn ang="0">
                      <a:pos x="22" y="186"/>
                    </a:cxn>
                    <a:cxn ang="0">
                      <a:pos x="14" y="156"/>
                    </a:cxn>
                    <a:cxn ang="0">
                      <a:pos x="2" y="126"/>
                    </a:cxn>
                    <a:cxn ang="0">
                      <a:pos x="6" y="112"/>
                    </a:cxn>
                    <a:cxn ang="0">
                      <a:pos x="4" y="100"/>
                    </a:cxn>
                    <a:cxn ang="0">
                      <a:pos x="2" y="84"/>
                    </a:cxn>
                    <a:cxn ang="0">
                      <a:pos x="8" y="72"/>
                    </a:cxn>
                    <a:cxn ang="0">
                      <a:pos x="10" y="44"/>
                    </a:cxn>
                    <a:cxn ang="0">
                      <a:pos x="10" y="18"/>
                    </a:cxn>
                    <a:cxn ang="0">
                      <a:pos x="34" y="10"/>
                    </a:cxn>
                  </a:cxnLst>
                  <a:rect l="0" t="0" r="r" b="b"/>
                  <a:pathLst>
                    <a:path w="188" h="214">
                      <a:moveTo>
                        <a:pt x="42" y="4"/>
                      </a:move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68" y="28"/>
                      </a:lnTo>
                      <a:lnTo>
                        <a:pt x="80" y="40"/>
                      </a:lnTo>
                      <a:lnTo>
                        <a:pt x="100" y="44"/>
                      </a:lnTo>
                      <a:lnTo>
                        <a:pt x="104" y="50"/>
                      </a:lnTo>
                      <a:lnTo>
                        <a:pt x="122" y="56"/>
                      </a:lnTo>
                      <a:lnTo>
                        <a:pt x="142" y="62"/>
                      </a:lnTo>
                      <a:lnTo>
                        <a:pt x="146" y="74"/>
                      </a:lnTo>
                      <a:lnTo>
                        <a:pt x="148" y="82"/>
                      </a:lnTo>
                      <a:lnTo>
                        <a:pt x="146" y="90"/>
                      </a:lnTo>
                      <a:lnTo>
                        <a:pt x="148" y="102"/>
                      </a:lnTo>
                      <a:lnTo>
                        <a:pt x="160" y="102"/>
                      </a:lnTo>
                      <a:lnTo>
                        <a:pt x="176" y="102"/>
                      </a:lnTo>
                      <a:lnTo>
                        <a:pt x="174" y="110"/>
                      </a:lnTo>
                      <a:lnTo>
                        <a:pt x="176" y="122"/>
                      </a:lnTo>
                      <a:lnTo>
                        <a:pt x="186" y="126"/>
                      </a:lnTo>
                      <a:lnTo>
                        <a:pt x="188" y="136"/>
                      </a:lnTo>
                      <a:lnTo>
                        <a:pt x="188" y="142"/>
                      </a:lnTo>
                      <a:lnTo>
                        <a:pt x="180" y="156"/>
                      </a:lnTo>
                      <a:lnTo>
                        <a:pt x="184" y="162"/>
                      </a:lnTo>
                      <a:lnTo>
                        <a:pt x="180" y="166"/>
                      </a:lnTo>
                      <a:lnTo>
                        <a:pt x="174" y="160"/>
                      </a:lnTo>
                      <a:lnTo>
                        <a:pt x="164" y="154"/>
                      </a:lnTo>
                      <a:lnTo>
                        <a:pt x="152" y="152"/>
                      </a:lnTo>
                      <a:lnTo>
                        <a:pt x="136" y="154"/>
                      </a:lnTo>
                      <a:lnTo>
                        <a:pt x="126" y="158"/>
                      </a:lnTo>
                      <a:lnTo>
                        <a:pt x="120" y="160"/>
                      </a:lnTo>
                      <a:lnTo>
                        <a:pt x="114" y="174"/>
                      </a:lnTo>
                      <a:lnTo>
                        <a:pt x="114" y="184"/>
                      </a:lnTo>
                      <a:lnTo>
                        <a:pt x="112" y="194"/>
                      </a:lnTo>
                      <a:lnTo>
                        <a:pt x="108" y="198"/>
                      </a:lnTo>
                      <a:lnTo>
                        <a:pt x="90" y="198"/>
                      </a:lnTo>
                      <a:lnTo>
                        <a:pt x="84" y="212"/>
                      </a:lnTo>
                      <a:lnTo>
                        <a:pt x="74" y="200"/>
                      </a:lnTo>
                      <a:lnTo>
                        <a:pt x="60" y="202"/>
                      </a:lnTo>
                      <a:lnTo>
                        <a:pt x="52" y="196"/>
                      </a:lnTo>
                      <a:lnTo>
                        <a:pt x="44" y="202"/>
                      </a:lnTo>
                      <a:lnTo>
                        <a:pt x="40" y="210"/>
                      </a:lnTo>
                      <a:lnTo>
                        <a:pt x="38" y="214"/>
                      </a:lnTo>
                      <a:lnTo>
                        <a:pt x="32" y="214"/>
                      </a:lnTo>
                      <a:lnTo>
                        <a:pt x="30" y="214"/>
                      </a:lnTo>
                      <a:lnTo>
                        <a:pt x="28" y="214"/>
                      </a:lnTo>
                      <a:lnTo>
                        <a:pt x="26" y="200"/>
                      </a:lnTo>
                      <a:lnTo>
                        <a:pt x="22" y="186"/>
                      </a:lnTo>
                      <a:lnTo>
                        <a:pt x="14" y="174"/>
                      </a:lnTo>
                      <a:lnTo>
                        <a:pt x="14" y="156"/>
                      </a:lnTo>
                      <a:lnTo>
                        <a:pt x="8" y="144"/>
                      </a:lnTo>
                      <a:lnTo>
                        <a:pt x="2" y="126"/>
                      </a:lnTo>
                      <a:lnTo>
                        <a:pt x="0" y="118"/>
                      </a:lnTo>
                      <a:lnTo>
                        <a:pt x="6" y="112"/>
                      </a:lnTo>
                      <a:lnTo>
                        <a:pt x="10" y="106"/>
                      </a:lnTo>
                      <a:lnTo>
                        <a:pt x="4" y="100"/>
                      </a:lnTo>
                      <a:lnTo>
                        <a:pt x="0" y="94"/>
                      </a:lnTo>
                      <a:lnTo>
                        <a:pt x="2" y="84"/>
                      </a:lnTo>
                      <a:lnTo>
                        <a:pt x="6" y="74"/>
                      </a:lnTo>
                      <a:lnTo>
                        <a:pt x="8" y="72"/>
                      </a:lnTo>
                      <a:lnTo>
                        <a:pt x="8" y="66"/>
                      </a:lnTo>
                      <a:lnTo>
                        <a:pt x="10" y="44"/>
                      </a:lnTo>
                      <a:lnTo>
                        <a:pt x="0" y="18"/>
                      </a:lnTo>
                      <a:lnTo>
                        <a:pt x="10" y="18"/>
                      </a:lnTo>
                      <a:lnTo>
                        <a:pt x="20" y="16"/>
                      </a:lnTo>
                      <a:lnTo>
                        <a:pt x="34" y="10"/>
                      </a:lnTo>
                      <a:lnTo>
                        <a:pt x="42" y="4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5" name="Freeform 84"/>
                <p:cNvSpPr>
                  <a:spLocks/>
                </p:cNvSpPr>
                <p:nvPr/>
              </p:nvSpPr>
              <p:spPr bwMode="gray">
                <a:xfrm>
                  <a:off x="1706" y="2877"/>
                  <a:ext cx="134" cy="140"/>
                </a:xfrm>
                <a:custGeom>
                  <a:avLst/>
                  <a:gdLst/>
                  <a:ahLst/>
                  <a:cxnLst>
                    <a:cxn ang="0">
                      <a:pos x="108" y="136"/>
                    </a:cxn>
                    <a:cxn ang="0">
                      <a:pos x="94" y="140"/>
                    </a:cxn>
                    <a:cxn ang="0">
                      <a:pos x="72" y="140"/>
                    </a:cxn>
                    <a:cxn ang="0">
                      <a:pos x="66" y="132"/>
                    </a:cxn>
                    <a:cxn ang="0">
                      <a:pos x="72" y="118"/>
                    </a:cxn>
                    <a:cxn ang="0">
                      <a:pos x="80" y="106"/>
                    </a:cxn>
                    <a:cxn ang="0">
                      <a:pos x="74" y="98"/>
                    </a:cxn>
                    <a:cxn ang="0">
                      <a:pos x="54" y="90"/>
                    </a:cxn>
                    <a:cxn ang="0">
                      <a:pos x="38" y="78"/>
                    </a:cxn>
                    <a:cxn ang="0">
                      <a:pos x="30" y="78"/>
                    </a:cxn>
                    <a:cxn ang="0">
                      <a:pos x="20" y="72"/>
                    </a:cxn>
                    <a:cxn ang="0">
                      <a:pos x="8" y="60"/>
                    </a:cxn>
                    <a:cxn ang="0">
                      <a:pos x="2" y="52"/>
                    </a:cxn>
                    <a:cxn ang="0">
                      <a:pos x="0" y="46"/>
                    </a:cxn>
                    <a:cxn ang="0">
                      <a:pos x="4" y="42"/>
                    </a:cxn>
                    <a:cxn ang="0">
                      <a:pos x="6" y="32"/>
                    </a:cxn>
                    <a:cxn ang="0">
                      <a:pos x="6" y="22"/>
                    </a:cxn>
                    <a:cxn ang="0">
                      <a:pos x="12" y="8"/>
                    </a:cxn>
                    <a:cxn ang="0">
                      <a:pos x="28" y="2"/>
                    </a:cxn>
                    <a:cxn ang="0">
                      <a:pos x="44" y="0"/>
                    </a:cxn>
                    <a:cxn ang="0">
                      <a:pos x="56" y="2"/>
                    </a:cxn>
                    <a:cxn ang="0">
                      <a:pos x="66" y="8"/>
                    </a:cxn>
                    <a:cxn ang="0">
                      <a:pos x="72" y="14"/>
                    </a:cxn>
                    <a:cxn ang="0">
                      <a:pos x="76" y="22"/>
                    </a:cxn>
                    <a:cxn ang="0">
                      <a:pos x="76" y="34"/>
                    </a:cxn>
                    <a:cxn ang="0">
                      <a:pos x="76" y="50"/>
                    </a:cxn>
                    <a:cxn ang="0">
                      <a:pos x="86" y="50"/>
                    </a:cxn>
                    <a:cxn ang="0">
                      <a:pos x="94" y="48"/>
                    </a:cxn>
                    <a:cxn ang="0">
                      <a:pos x="104" y="50"/>
                    </a:cxn>
                    <a:cxn ang="0">
                      <a:pos x="110" y="54"/>
                    </a:cxn>
                    <a:cxn ang="0">
                      <a:pos x="108" y="64"/>
                    </a:cxn>
                    <a:cxn ang="0">
                      <a:pos x="112" y="74"/>
                    </a:cxn>
                    <a:cxn ang="0">
                      <a:pos x="120" y="82"/>
                    </a:cxn>
                    <a:cxn ang="0">
                      <a:pos x="128" y="80"/>
                    </a:cxn>
                    <a:cxn ang="0">
                      <a:pos x="134" y="82"/>
                    </a:cxn>
                    <a:cxn ang="0">
                      <a:pos x="132" y="90"/>
                    </a:cxn>
                    <a:cxn ang="0">
                      <a:pos x="128" y="100"/>
                    </a:cxn>
                    <a:cxn ang="0">
                      <a:pos x="128" y="114"/>
                    </a:cxn>
                    <a:cxn ang="0">
                      <a:pos x="126" y="120"/>
                    </a:cxn>
                    <a:cxn ang="0">
                      <a:pos x="122" y="128"/>
                    </a:cxn>
                    <a:cxn ang="0">
                      <a:pos x="112" y="134"/>
                    </a:cxn>
                    <a:cxn ang="0">
                      <a:pos x="108" y="136"/>
                    </a:cxn>
                  </a:cxnLst>
                  <a:rect l="0" t="0" r="r" b="b"/>
                  <a:pathLst>
                    <a:path w="134" h="140">
                      <a:moveTo>
                        <a:pt x="108" y="136"/>
                      </a:moveTo>
                      <a:lnTo>
                        <a:pt x="94" y="140"/>
                      </a:lnTo>
                      <a:lnTo>
                        <a:pt x="72" y="140"/>
                      </a:lnTo>
                      <a:lnTo>
                        <a:pt x="66" y="132"/>
                      </a:lnTo>
                      <a:lnTo>
                        <a:pt x="72" y="118"/>
                      </a:lnTo>
                      <a:lnTo>
                        <a:pt x="80" y="106"/>
                      </a:lnTo>
                      <a:lnTo>
                        <a:pt x="74" y="98"/>
                      </a:lnTo>
                      <a:lnTo>
                        <a:pt x="54" y="90"/>
                      </a:lnTo>
                      <a:lnTo>
                        <a:pt x="38" y="78"/>
                      </a:lnTo>
                      <a:lnTo>
                        <a:pt x="30" y="78"/>
                      </a:lnTo>
                      <a:lnTo>
                        <a:pt x="20" y="72"/>
                      </a:lnTo>
                      <a:lnTo>
                        <a:pt x="8" y="60"/>
                      </a:lnTo>
                      <a:lnTo>
                        <a:pt x="2" y="52"/>
                      </a:lnTo>
                      <a:lnTo>
                        <a:pt x="0" y="46"/>
                      </a:lnTo>
                      <a:lnTo>
                        <a:pt x="4" y="42"/>
                      </a:lnTo>
                      <a:lnTo>
                        <a:pt x="6" y="32"/>
                      </a:lnTo>
                      <a:lnTo>
                        <a:pt x="6" y="22"/>
                      </a:lnTo>
                      <a:lnTo>
                        <a:pt x="12" y="8"/>
                      </a:lnTo>
                      <a:lnTo>
                        <a:pt x="28" y="2"/>
                      </a:lnTo>
                      <a:lnTo>
                        <a:pt x="44" y="0"/>
                      </a:lnTo>
                      <a:lnTo>
                        <a:pt x="56" y="2"/>
                      </a:lnTo>
                      <a:lnTo>
                        <a:pt x="66" y="8"/>
                      </a:lnTo>
                      <a:lnTo>
                        <a:pt x="72" y="14"/>
                      </a:lnTo>
                      <a:lnTo>
                        <a:pt x="76" y="22"/>
                      </a:lnTo>
                      <a:lnTo>
                        <a:pt x="76" y="34"/>
                      </a:lnTo>
                      <a:lnTo>
                        <a:pt x="76" y="50"/>
                      </a:lnTo>
                      <a:lnTo>
                        <a:pt x="86" y="50"/>
                      </a:lnTo>
                      <a:lnTo>
                        <a:pt x="94" y="48"/>
                      </a:lnTo>
                      <a:lnTo>
                        <a:pt x="104" y="50"/>
                      </a:lnTo>
                      <a:lnTo>
                        <a:pt x="110" y="54"/>
                      </a:lnTo>
                      <a:lnTo>
                        <a:pt x="108" y="64"/>
                      </a:lnTo>
                      <a:lnTo>
                        <a:pt x="112" y="74"/>
                      </a:lnTo>
                      <a:lnTo>
                        <a:pt x="120" y="82"/>
                      </a:lnTo>
                      <a:lnTo>
                        <a:pt x="128" y="80"/>
                      </a:lnTo>
                      <a:lnTo>
                        <a:pt x="134" y="82"/>
                      </a:lnTo>
                      <a:lnTo>
                        <a:pt x="132" y="90"/>
                      </a:lnTo>
                      <a:lnTo>
                        <a:pt x="128" y="100"/>
                      </a:lnTo>
                      <a:lnTo>
                        <a:pt x="128" y="114"/>
                      </a:lnTo>
                      <a:lnTo>
                        <a:pt x="126" y="120"/>
                      </a:lnTo>
                      <a:lnTo>
                        <a:pt x="122" y="128"/>
                      </a:lnTo>
                      <a:lnTo>
                        <a:pt x="112" y="134"/>
                      </a:lnTo>
                      <a:lnTo>
                        <a:pt x="108" y="136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6" name="Freeform 85"/>
                <p:cNvSpPr>
                  <a:spLocks/>
                </p:cNvSpPr>
                <p:nvPr/>
              </p:nvSpPr>
              <p:spPr bwMode="gray">
                <a:xfrm>
                  <a:off x="1774" y="3057"/>
                  <a:ext cx="84" cy="9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30" y="8"/>
                    </a:cxn>
                    <a:cxn ang="0">
                      <a:pos x="38" y="18"/>
                    </a:cxn>
                    <a:cxn ang="0">
                      <a:pos x="46" y="20"/>
                    </a:cxn>
                    <a:cxn ang="0">
                      <a:pos x="60" y="28"/>
                    </a:cxn>
                    <a:cxn ang="0">
                      <a:pos x="72" y="38"/>
                    </a:cxn>
                    <a:cxn ang="0">
                      <a:pos x="78" y="44"/>
                    </a:cxn>
                    <a:cxn ang="0">
                      <a:pos x="82" y="50"/>
                    </a:cxn>
                    <a:cxn ang="0">
                      <a:pos x="80" y="56"/>
                    </a:cxn>
                    <a:cxn ang="0">
                      <a:pos x="80" y="62"/>
                    </a:cxn>
                    <a:cxn ang="0">
                      <a:pos x="84" y="66"/>
                    </a:cxn>
                    <a:cxn ang="0">
                      <a:pos x="80" y="70"/>
                    </a:cxn>
                    <a:cxn ang="0">
                      <a:pos x="72" y="80"/>
                    </a:cxn>
                    <a:cxn ang="0">
                      <a:pos x="66" y="86"/>
                    </a:cxn>
                    <a:cxn ang="0">
                      <a:pos x="62" y="88"/>
                    </a:cxn>
                    <a:cxn ang="0">
                      <a:pos x="60" y="90"/>
                    </a:cxn>
                    <a:cxn ang="0">
                      <a:pos x="42" y="88"/>
                    </a:cxn>
                    <a:cxn ang="0">
                      <a:pos x="28" y="86"/>
                    </a:cxn>
                    <a:cxn ang="0">
                      <a:pos x="18" y="82"/>
                    </a:cxn>
                    <a:cxn ang="0">
                      <a:pos x="6" y="80"/>
                    </a:cxn>
                    <a:cxn ang="0">
                      <a:pos x="0" y="76"/>
                    </a:cxn>
                    <a:cxn ang="0">
                      <a:pos x="0" y="60"/>
                    </a:cxn>
                    <a:cxn ang="0">
                      <a:pos x="4" y="40"/>
                    </a:cxn>
                    <a:cxn ang="0">
                      <a:pos x="6" y="24"/>
                    </a:cxn>
                    <a:cxn ang="0">
                      <a:pos x="10" y="8"/>
                    </a:cxn>
                    <a:cxn ang="0">
                      <a:pos x="12" y="2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84" h="90">
                      <a:moveTo>
                        <a:pt x="20" y="0"/>
                      </a:moveTo>
                      <a:lnTo>
                        <a:pt x="30" y="8"/>
                      </a:lnTo>
                      <a:lnTo>
                        <a:pt x="38" y="18"/>
                      </a:lnTo>
                      <a:lnTo>
                        <a:pt x="46" y="20"/>
                      </a:lnTo>
                      <a:lnTo>
                        <a:pt x="60" y="28"/>
                      </a:lnTo>
                      <a:lnTo>
                        <a:pt x="72" y="38"/>
                      </a:lnTo>
                      <a:lnTo>
                        <a:pt x="78" y="44"/>
                      </a:lnTo>
                      <a:lnTo>
                        <a:pt x="82" y="50"/>
                      </a:lnTo>
                      <a:lnTo>
                        <a:pt x="80" y="56"/>
                      </a:lnTo>
                      <a:lnTo>
                        <a:pt x="80" y="62"/>
                      </a:lnTo>
                      <a:lnTo>
                        <a:pt x="84" y="66"/>
                      </a:lnTo>
                      <a:lnTo>
                        <a:pt x="80" y="70"/>
                      </a:lnTo>
                      <a:lnTo>
                        <a:pt x="72" y="80"/>
                      </a:lnTo>
                      <a:lnTo>
                        <a:pt x="66" y="86"/>
                      </a:lnTo>
                      <a:lnTo>
                        <a:pt x="62" y="88"/>
                      </a:lnTo>
                      <a:lnTo>
                        <a:pt x="60" y="90"/>
                      </a:lnTo>
                      <a:lnTo>
                        <a:pt x="42" y="88"/>
                      </a:lnTo>
                      <a:lnTo>
                        <a:pt x="28" y="86"/>
                      </a:lnTo>
                      <a:lnTo>
                        <a:pt x="18" y="82"/>
                      </a:lnTo>
                      <a:lnTo>
                        <a:pt x="6" y="80"/>
                      </a:lnTo>
                      <a:lnTo>
                        <a:pt x="0" y="76"/>
                      </a:lnTo>
                      <a:lnTo>
                        <a:pt x="0" y="60"/>
                      </a:lnTo>
                      <a:lnTo>
                        <a:pt x="4" y="40"/>
                      </a:lnTo>
                      <a:lnTo>
                        <a:pt x="6" y="24"/>
                      </a:lnTo>
                      <a:lnTo>
                        <a:pt x="10" y="8"/>
                      </a:lnTo>
                      <a:lnTo>
                        <a:pt x="12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7" name="Freeform 86"/>
                <p:cNvSpPr>
                  <a:spLocks/>
                </p:cNvSpPr>
                <p:nvPr/>
              </p:nvSpPr>
              <p:spPr bwMode="gray">
                <a:xfrm>
                  <a:off x="1534" y="2921"/>
                  <a:ext cx="316" cy="562"/>
                </a:xfrm>
                <a:custGeom>
                  <a:avLst/>
                  <a:gdLst/>
                  <a:ahLst/>
                  <a:cxnLst>
                    <a:cxn ang="0">
                      <a:pos x="108" y="6"/>
                    </a:cxn>
                    <a:cxn ang="0">
                      <a:pos x="138" y="4"/>
                    </a:cxn>
                    <a:cxn ang="0">
                      <a:pos x="172" y="2"/>
                    </a:cxn>
                    <a:cxn ang="0">
                      <a:pos x="190" y="26"/>
                    </a:cxn>
                    <a:cxn ang="0">
                      <a:pos x="210" y="34"/>
                    </a:cxn>
                    <a:cxn ang="0">
                      <a:pos x="236" y="50"/>
                    </a:cxn>
                    <a:cxn ang="0">
                      <a:pos x="246" y="72"/>
                    </a:cxn>
                    <a:cxn ang="0">
                      <a:pos x="266" y="96"/>
                    </a:cxn>
                    <a:cxn ang="0">
                      <a:pos x="294" y="84"/>
                    </a:cxn>
                    <a:cxn ang="0">
                      <a:pos x="310" y="62"/>
                    </a:cxn>
                    <a:cxn ang="0">
                      <a:pos x="312" y="88"/>
                    </a:cxn>
                    <a:cxn ang="0">
                      <a:pos x="292" y="104"/>
                    </a:cxn>
                    <a:cxn ang="0">
                      <a:pos x="268" y="128"/>
                    </a:cxn>
                    <a:cxn ang="0">
                      <a:pos x="252" y="138"/>
                    </a:cxn>
                    <a:cxn ang="0">
                      <a:pos x="240" y="192"/>
                    </a:cxn>
                    <a:cxn ang="0">
                      <a:pos x="234" y="222"/>
                    </a:cxn>
                    <a:cxn ang="0">
                      <a:pos x="258" y="236"/>
                    </a:cxn>
                    <a:cxn ang="0">
                      <a:pos x="266" y="254"/>
                    </a:cxn>
                    <a:cxn ang="0">
                      <a:pos x="240" y="294"/>
                    </a:cxn>
                    <a:cxn ang="0">
                      <a:pos x="190" y="300"/>
                    </a:cxn>
                    <a:cxn ang="0">
                      <a:pos x="180" y="314"/>
                    </a:cxn>
                    <a:cxn ang="0">
                      <a:pos x="162" y="342"/>
                    </a:cxn>
                    <a:cxn ang="0">
                      <a:pos x="136" y="332"/>
                    </a:cxn>
                    <a:cxn ang="0">
                      <a:pos x="136" y="362"/>
                    </a:cxn>
                    <a:cxn ang="0">
                      <a:pos x="150" y="362"/>
                    </a:cxn>
                    <a:cxn ang="0">
                      <a:pos x="158" y="370"/>
                    </a:cxn>
                    <a:cxn ang="0">
                      <a:pos x="146" y="368"/>
                    </a:cxn>
                    <a:cxn ang="0">
                      <a:pos x="140" y="376"/>
                    </a:cxn>
                    <a:cxn ang="0">
                      <a:pos x="132" y="396"/>
                    </a:cxn>
                    <a:cxn ang="0">
                      <a:pos x="118" y="414"/>
                    </a:cxn>
                    <a:cxn ang="0">
                      <a:pos x="96" y="444"/>
                    </a:cxn>
                    <a:cxn ang="0">
                      <a:pos x="112" y="456"/>
                    </a:cxn>
                    <a:cxn ang="0">
                      <a:pos x="118" y="474"/>
                    </a:cxn>
                    <a:cxn ang="0">
                      <a:pos x="90" y="510"/>
                    </a:cxn>
                    <a:cxn ang="0">
                      <a:pos x="70" y="524"/>
                    </a:cxn>
                    <a:cxn ang="0">
                      <a:pos x="72" y="552"/>
                    </a:cxn>
                    <a:cxn ang="0">
                      <a:pos x="60" y="558"/>
                    </a:cxn>
                    <a:cxn ang="0">
                      <a:pos x="18" y="544"/>
                    </a:cxn>
                    <a:cxn ang="0">
                      <a:pos x="2" y="520"/>
                    </a:cxn>
                    <a:cxn ang="0">
                      <a:pos x="10" y="492"/>
                    </a:cxn>
                    <a:cxn ang="0">
                      <a:pos x="28" y="450"/>
                    </a:cxn>
                    <a:cxn ang="0">
                      <a:pos x="26" y="400"/>
                    </a:cxn>
                    <a:cxn ang="0">
                      <a:pos x="24" y="360"/>
                    </a:cxn>
                    <a:cxn ang="0">
                      <a:pos x="36" y="302"/>
                    </a:cxn>
                    <a:cxn ang="0">
                      <a:pos x="40" y="278"/>
                    </a:cxn>
                    <a:cxn ang="0">
                      <a:pos x="48" y="244"/>
                    </a:cxn>
                    <a:cxn ang="0">
                      <a:pos x="56" y="196"/>
                    </a:cxn>
                    <a:cxn ang="0">
                      <a:pos x="48" y="156"/>
                    </a:cxn>
                    <a:cxn ang="0">
                      <a:pos x="64" y="106"/>
                    </a:cxn>
                    <a:cxn ang="0">
                      <a:pos x="76" y="52"/>
                    </a:cxn>
                    <a:cxn ang="0">
                      <a:pos x="100" y="30"/>
                    </a:cxn>
                  </a:cxnLst>
                  <a:rect l="0" t="0" r="r" b="b"/>
                  <a:pathLst>
                    <a:path w="316" h="562">
                      <a:moveTo>
                        <a:pt x="102" y="18"/>
                      </a:moveTo>
                      <a:lnTo>
                        <a:pt x="104" y="10"/>
                      </a:lnTo>
                      <a:lnTo>
                        <a:pt x="108" y="6"/>
                      </a:lnTo>
                      <a:lnTo>
                        <a:pt x="116" y="0"/>
                      </a:lnTo>
                      <a:lnTo>
                        <a:pt x="124" y="6"/>
                      </a:lnTo>
                      <a:lnTo>
                        <a:pt x="138" y="4"/>
                      </a:lnTo>
                      <a:lnTo>
                        <a:pt x="148" y="16"/>
                      </a:lnTo>
                      <a:lnTo>
                        <a:pt x="154" y="2"/>
                      </a:lnTo>
                      <a:lnTo>
                        <a:pt x="172" y="2"/>
                      </a:lnTo>
                      <a:lnTo>
                        <a:pt x="174" y="8"/>
                      </a:lnTo>
                      <a:lnTo>
                        <a:pt x="180" y="16"/>
                      </a:lnTo>
                      <a:lnTo>
                        <a:pt x="190" y="26"/>
                      </a:lnTo>
                      <a:lnTo>
                        <a:pt x="192" y="28"/>
                      </a:lnTo>
                      <a:lnTo>
                        <a:pt x="202" y="34"/>
                      </a:lnTo>
                      <a:lnTo>
                        <a:pt x="210" y="34"/>
                      </a:lnTo>
                      <a:lnTo>
                        <a:pt x="220" y="40"/>
                      </a:lnTo>
                      <a:lnTo>
                        <a:pt x="226" y="46"/>
                      </a:lnTo>
                      <a:lnTo>
                        <a:pt x="236" y="50"/>
                      </a:lnTo>
                      <a:lnTo>
                        <a:pt x="246" y="54"/>
                      </a:lnTo>
                      <a:lnTo>
                        <a:pt x="252" y="62"/>
                      </a:lnTo>
                      <a:lnTo>
                        <a:pt x="246" y="72"/>
                      </a:lnTo>
                      <a:lnTo>
                        <a:pt x="238" y="88"/>
                      </a:lnTo>
                      <a:lnTo>
                        <a:pt x="244" y="96"/>
                      </a:lnTo>
                      <a:lnTo>
                        <a:pt x="266" y="96"/>
                      </a:lnTo>
                      <a:lnTo>
                        <a:pt x="280" y="92"/>
                      </a:lnTo>
                      <a:lnTo>
                        <a:pt x="288" y="86"/>
                      </a:lnTo>
                      <a:lnTo>
                        <a:pt x="294" y="84"/>
                      </a:lnTo>
                      <a:lnTo>
                        <a:pt x="300" y="70"/>
                      </a:lnTo>
                      <a:lnTo>
                        <a:pt x="300" y="60"/>
                      </a:lnTo>
                      <a:lnTo>
                        <a:pt x="310" y="62"/>
                      </a:lnTo>
                      <a:lnTo>
                        <a:pt x="314" y="66"/>
                      </a:lnTo>
                      <a:lnTo>
                        <a:pt x="316" y="76"/>
                      </a:lnTo>
                      <a:lnTo>
                        <a:pt x="312" y="88"/>
                      </a:lnTo>
                      <a:lnTo>
                        <a:pt x="308" y="94"/>
                      </a:lnTo>
                      <a:lnTo>
                        <a:pt x="300" y="98"/>
                      </a:lnTo>
                      <a:lnTo>
                        <a:pt x="292" y="104"/>
                      </a:lnTo>
                      <a:lnTo>
                        <a:pt x="282" y="112"/>
                      </a:lnTo>
                      <a:lnTo>
                        <a:pt x="274" y="118"/>
                      </a:lnTo>
                      <a:lnTo>
                        <a:pt x="268" y="128"/>
                      </a:lnTo>
                      <a:lnTo>
                        <a:pt x="262" y="132"/>
                      </a:lnTo>
                      <a:lnTo>
                        <a:pt x="260" y="136"/>
                      </a:lnTo>
                      <a:lnTo>
                        <a:pt x="252" y="138"/>
                      </a:lnTo>
                      <a:lnTo>
                        <a:pt x="246" y="160"/>
                      </a:lnTo>
                      <a:lnTo>
                        <a:pt x="244" y="174"/>
                      </a:lnTo>
                      <a:lnTo>
                        <a:pt x="240" y="192"/>
                      </a:lnTo>
                      <a:lnTo>
                        <a:pt x="240" y="212"/>
                      </a:lnTo>
                      <a:lnTo>
                        <a:pt x="236" y="216"/>
                      </a:lnTo>
                      <a:lnTo>
                        <a:pt x="234" y="222"/>
                      </a:lnTo>
                      <a:lnTo>
                        <a:pt x="244" y="224"/>
                      </a:lnTo>
                      <a:lnTo>
                        <a:pt x="254" y="228"/>
                      </a:lnTo>
                      <a:lnTo>
                        <a:pt x="258" y="236"/>
                      </a:lnTo>
                      <a:lnTo>
                        <a:pt x="256" y="244"/>
                      </a:lnTo>
                      <a:lnTo>
                        <a:pt x="258" y="248"/>
                      </a:lnTo>
                      <a:lnTo>
                        <a:pt x="266" y="254"/>
                      </a:lnTo>
                      <a:lnTo>
                        <a:pt x="266" y="268"/>
                      </a:lnTo>
                      <a:lnTo>
                        <a:pt x="254" y="284"/>
                      </a:lnTo>
                      <a:lnTo>
                        <a:pt x="240" y="294"/>
                      </a:lnTo>
                      <a:lnTo>
                        <a:pt x="220" y="296"/>
                      </a:lnTo>
                      <a:lnTo>
                        <a:pt x="206" y="298"/>
                      </a:lnTo>
                      <a:lnTo>
                        <a:pt x="190" y="300"/>
                      </a:lnTo>
                      <a:lnTo>
                        <a:pt x="180" y="298"/>
                      </a:lnTo>
                      <a:lnTo>
                        <a:pt x="178" y="304"/>
                      </a:lnTo>
                      <a:lnTo>
                        <a:pt x="180" y="314"/>
                      </a:lnTo>
                      <a:lnTo>
                        <a:pt x="178" y="330"/>
                      </a:lnTo>
                      <a:lnTo>
                        <a:pt x="170" y="338"/>
                      </a:lnTo>
                      <a:lnTo>
                        <a:pt x="162" y="342"/>
                      </a:lnTo>
                      <a:lnTo>
                        <a:pt x="148" y="336"/>
                      </a:lnTo>
                      <a:lnTo>
                        <a:pt x="142" y="334"/>
                      </a:lnTo>
                      <a:lnTo>
                        <a:pt x="136" y="332"/>
                      </a:lnTo>
                      <a:lnTo>
                        <a:pt x="134" y="338"/>
                      </a:lnTo>
                      <a:lnTo>
                        <a:pt x="136" y="354"/>
                      </a:lnTo>
                      <a:lnTo>
                        <a:pt x="136" y="362"/>
                      </a:lnTo>
                      <a:lnTo>
                        <a:pt x="142" y="364"/>
                      </a:lnTo>
                      <a:lnTo>
                        <a:pt x="150" y="364"/>
                      </a:lnTo>
                      <a:lnTo>
                        <a:pt x="150" y="362"/>
                      </a:lnTo>
                      <a:lnTo>
                        <a:pt x="154" y="360"/>
                      </a:lnTo>
                      <a:lnTo>
                        <a:pt x="158" y="364"/>
                      </a:lnTo>
                      <a:lnTo>
                        <a:pt x="158" y="370"/>
                      </a:lnTo>
                      <a:lnTo>
                        <a:pt x="152" y="374"/>
                      </a:lnTo>
                      <a:lnTo>
                        <a:pt x="148" y="372"/>
                      </a:lnTo>
                      <a:lnTo>
                        <a:pt x="146" y="368"/>
                      </a:lnTo>
                      <a:lnTo>
                        <a:pt x="142" y="368"/>
                      </a:lnTo>
                      <a:lnTo>
                        <a:pt x="138" y="370"/>
                      </a:lnTo>
                      <a:lnTo>
                        <a:pt x="140" y="376"/>
                      </a:lnTo>
                      <a:lnTo>
                        <a:pt x="136" y="382"/>
                      </a:lnTo>
                      <a:lnTo>
                        <a:pt x="130" y="384"/>
                      </a:lnTo>
                      <a:lnTo>
                        <a:pt x="132" y="396"/>
                      </a:lnTo>
                      <a:lnTo>
                        <a:pt x="126" y="408"/>
                      </a:lnTo>
                      <a:lnTo>
                        <a:pt x="124" y="410"/>
                      </a:lnTo>
                      <a:lnTo>
                        <a:pt x="118" y="414"/>
                      </a:lnTo>
                      <a:lnTo>
                        <a:pt x="106" y="420"/>
                      </a:lnTo>
                      <a:lnTo>
                        <a:pt x="94" y="432"/>
                      </a:lnTo>
                      <a:lnTo>
                        <a:pt x="96" y="444"/>
                      </a:lnTo>
                      <a:lnTo>
                        <a:pt x="106" y="454"/>
                      </a:lnTo>
                      <a:lnTo>
                        <a:pt x="106" y="456"/>
                      </a:lnTo>
                      <a:lnTo>
                        <a:pt x="112" y="456"/>
                      </a:lnTo>
                      <a:lnTo>
                        <a:pt x="122" y="458"/>
                      </a:lnTo>
                      <a:lnTo>
                        <a:pt x="122" y="466"/>
                      </a:lnTo>
                      <a:lnTo>
                        <a:pt x="118" y="474"/>
                      </a:lnTo>
                      <a:lnTo>
                        <a:pt x="104" y="486"/>
                      </a:lnTo>
                      <a:lnTo>
                        <a:pt x="94" y="496"/>
                      </a:lnTo>
                      <a:lnTo>
                        <a:pt x="90" y="510"/>
                      </a:lnTo>
                      <a:lnTo>
                        <a:pt x="88" y="516"/>
                      </a:lnTo>
                      <a:lnTo>
                        <a:pt x="76" y="518"/>
                      </a:lnTo>
                      <a:lnTo>
                        <a:pt x="70" y="524"/>
                      </a:lnTo>
                      <a:lnTo>
                        <a:pt x="66" y="538"/>
                      </a:lnTo>
                      <a:lnTo>
                        <a:pt x="68" y="546"/>
                      </a:lnTo>
                      <a:lnTo>
                        <a:pt x="72" y="552"/>
                      </a:lnTo>
                      <a:lnTo>
                        <a:pt x="78" y="560"/>
                      </a:lnTo>
                      <a:lnTo>
                        <a:pt x="76" y="562"/>
                      </a:lnTo>
                      <a:lnTo>
                        <a:pt x="60" y="558"/>
                      </a:lnTo>
                      <a:lnTo>
                        <a:pt x="34" y="558"/>
                      </a:lnTo>
                      <a:lnTo>
                        <a:pt x="24" y="556"/>
                      </a:lnTo>
                      <a:lnTo>
                        <a:pt x="18" y="544"/>
                      </a:lnTo>
                      <a:lnTo>
                        <a:pt x="18" y="528"/>
                      </a:lnTo>
                      <a:lnTo>
                        <a:pt x="6" y="526"/>
                      </a:lnTo>
                      <a:lnTo>
                        <a:pt x="2" y="520"/>
                      </a:lnTo>
                      <a:lnTo>
                        <a:pt x="0" y="510"/>
                      </a:lnTo>
                      <a:lnTo>
                        <a:pt x="2" y="500"/>
                      </a:lnTo>
                      <a:lnTo>
                        <a:pt x="10" y="492"/>
                      </a:lnTo>
                      <a:lnTo>
                        <a:pt x="18" y="480"/>
                      </a:lnTo>
                      <a:lnTo>
                        <a:pt x="20" y="462"/>
                      </a:lnTo>
                      <a:lnTo>
                        <a:pt x="28" y="450"/>
                      </a:lnTo>
                      <a:lnTo>
                        <a:pt x="28" y="424"/>
                      </a:lnTo>
                      <a:lnTo>
                        <a:pt x="30" y="412"/>
                      </a:lnTo>
                      <a:lnTo>
                        <a:pt x="26" y="400"/>
                      </a:lnTo>
                      <a:lnTo>
                        <a:pt x="26" y="380"/>
                      </a:lnTo>
                      <a:lnTo>
                        <a:pt x="22" y="376"/>
                      </a:lnTo>
                      <a:lnTo>
                        <a:pt x="24" y="360"/>
                      </a:lnTo>
                      <a:lnTo>
                        <a:pt x="26" y="348"/>
                      </a:lnTo>
                      <a:lnTo>
                        <a:pt x="28" y="318"/>
                      </a:lnTo>
                      <a:lnTo>
                        <a:pt x="36" y="302"/>
                      </a:lnTo>
                      <a:lnTo>
                        <a:pt x="38" y="296"/>
                      </a:lnTo>
                      <a:lnTo>
                        <a:pt x="40" y="292"/>
                      </a:lnTo>
                      <a:lnTo>
                        <a:pt x="40" y="278"/>
                      </a:lnTo>
                      <a:lnTo>
                        <a:pt x="38" y="254"/>
                      </a:lnTo>
                      <a:lnTo>
                        <a:pt x="44" y="248"/>
                      </a:lnTo>
                      <a:lnTo>
                        <a:pt x="48" y="244"/>
                      </a:lnTo>
                      <a:lnTo>
                        <a:pt x="50" y="224"/>
                      </a:lnTo>
                      <a:lnTo>
                        <a:pt x="54" y="216"/>
                      </a:lnTo>
                      <a:lnTo>
                        <a:pt x="56" y="196"/>
                      </a:lnTo>
                      <a:lnTo>
                        <a:pt x="52" y="180"/>
                      </a:lnTo>
                      <a:lnTo>
                        <a:pt x="48" y="172"/>
                      </a:lnTo>
                      <a:lnTo>
                        <a:pt x="48" y="156"/>
                      </a:lnTo>
                      <a:lnTo>
                        <a:pt x="52" y="148"/>
                      </a:lnTo>
                      <a:lnTo>
                        <a:pt x="56" y="120"/>
                      </a:lnTo>
                      <a:lnTo>
                        <a:pt x="64" y="106"/>
                      </a:lnTo>
                      <a:lnTo>
                        <a:pt x="74" y="92"/>
                      </a:lnTo>
                      <a:lnTo>
                        <a:pt x="80" y="82"/>
                      </a:lnTo>
                      <a:lnTo>
                        <a:pt x="76" y="52"/>
                      </a:lnTo>
                      <a:lnTo>
                        <a:pt x="82" y="46"/>
                      </a:lnTo>
                      <a:lnTo>
                        <a:pt x="90" y="42"/>
                      </a:lnTo>
                      <a:lnTo>
                        <a:pt x="100" y="30"/>
                      </a:lnTo>
                      <a:lnTo>
                        <a:pt x="102" y="1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8" name="Freeform 87"/>
                <p:cNvSpPr>
                  <a:spLocks/>
                </p:cNvSpPr>
                <p:nvPr/>
              </p:nvSpPr>
              <p:spPr bwMode="gray">
                <a:xfrm>
                  <a:off x="1500" y="2843"/>
                  <a:ext cx="136" cy="672"/>
                </a:xfrm>
                <a:custGeom>
                  <a:avLst/>
                  <a:gdLst/>
                  <a:ahLst/>
                  <a:cxnLst>
                    <a:cxn ang="0">
                      <a:pos x="96" y="2"/>
                    </a:cxn>
                    <a:cxn ang="0">
                      <a:pos x="112" y="38"/>
                    </a:cxn>
                    <a:cxn ang="0">
                      <a:pos x="124" y="82"/>
                    </a:cxn>
                    <a:cxn ang="0">
                      <a:pos x="134" y="108"/>
                    </a:cxn>
                    <a:cxn ang="0">
                      <a:pos x="110" y="130"/>
                    </a:cxn>
                    <a:cxn ang="0">
                      <a:pos x="90" y="198"/>
                    </a:cxn>
                    <a:cxn ang="0">
                      <a:pos x="82" y="250"/>
                    </a:cxn>
                    <a:cxn ang="0">
                      <a:pos x="84" y="302"/>
                    </a:cxn>
                    <a:cxn ang="0">
                      <a:pos x="74" y="354"/>
                    </a:cxn>
                    <a:cxn ang="0">
                      <a:pos x="60" y="426"/>
                    </a:cxn>
                    <a:cxn ang="0">
                      <a:pos x="60" y="458"/>
                    </a:cxn>
                    <a:cxn ang="0">
                      <a:pos x="62" y="502"/>
                    </a:cxn>
                    <a:cxn ang="0">
                      <a:pos x="52" y="558"/>
                    </a:cxn>
                    <a:cxn ang="0">
                      <a:pos x="34" y="588"/>
                    </a:cxn>
                    <a:cxn ang="0">
                      <a:pos x="52" y="606"/>
                    </a:cxn>
                    <a:cxn ang="0">
                      <a:pos x="68" y="636"/>
                    </a:cxn>
                    <a:cxn ang="0">
                      <a:pos x="88" y="648"/>
                    </a:cxn>
                    <a:cxn ang="0">
                      <a:pos x="74" y="666"/>
                    </a:cxn>
                    <a:cxn ang="0">
                      <a:pos x="58" y="668"/>
                    </a:cxn>
                    <a:cxn ang="0">
                      <a:pos x="70" y="652"/>
                    </a:cxn>
                    <a:cxn ang="0">
                      <a:pos x="52" y="662"/>
                    </a:cxn>
                    <a:cxn ang="0">
                      <a:pos x="46" y="648"/>
                    </a:cxn>
                    <a:cxn ang="0">
                      <a:pos x="38" y="646"/>
                    </a:cxn>
                    <a:cxn ang="0">
                      <a:pos x="42" y="632"/>
                    </a:cxn>
                    <a:cxn ang="0">
                      <a:pos x="26" y="630"/>
                    </a:cxn>
                    <a:cxn ang="0">
                      <a:pos x="20" y="606"/>
                    </a:cxn>
                    <a:cxn ang="0">
                      <a:pos x="16" y="590"/>
                    </a:cxn>
                    <a:cxn ang="0">
                      <a:pos x="8" y="558"/>
                    </a:cxn>
                    <a:cxn ang="0">
                      <a:pos x="18" y="568"/>
                    </a:cxn>
                    <a:cxn ang="0">
                      <a:pos x="28" y="556"/>
                    </a:cxn>
                    <a:cxn ang="0">
                      <a:pos x="28" y="548"/>
                    </a:cxn>
                    <a:cxn ang="0">
                      <a:pos x="18" y="536"/>
                    </a:cxn>
                    <a:cxn ang="0">
                      <a:pos x="16" y="530"/>
                    </a:cxn>
                    <a:cxn ang="0">
                      <a:pos x="10" y="514"/>
                    </a:cxn>
                    <a:cxn ang="0">
                      <a:pos x="24" y="506"/>
                    </a:cxn>
                    <a:cxn ang="0">
                      <a:pos x="42" y="494"/>
                    </a:cxn>
                    <a:cxn ang="0">
                      <a:pos x="44" y="462"/>
                    </a:cxn>
                    <a:cxn ang="0">
                      <a:pos x="46" y="440"/>
                    </a:cxn>
                    <a:cxn ang="0">
                      <a:pos x="36" y="428"/>
                    </a:cxn>
                    <a:cxn ang="0">
                      <a:pos x="32" y="456"/>
                    </a:cxn>
                    <a:cxn ang="0">
                      <a:pos x="22" y="450"/>
                    </a:cxn>
                    <a:cxn ang="0">
                      <a:pos x="28" y="426"/>
                    </a:cxn>
                    <a:cxn ang="0">
                      <a:pos x="32" y="394"/>
                    </a:cxn>
                    <a:cxn ang="0">
                      <a:pos x="34" y="366"/>
                    </a:cxn>
                    <a:cxn ang="0">
                      <a:pos x="38" y="346"/>
                    </a:cxn>
                    <a:cxn ang="0">
                      <a:pos x="52" y="308"/>
                    </a:cxn>
                    <a:cxn ang="0">
                      <a:pos x="64" y="270"/>
                    </a:cxn>
                    <a:cxn ang="0">
                      <a:pos x="70" y="214"/>
                    </a:cxn>
                    <a:cxn ang="0">
                      <a:pos x="70" y="194"/>
                    </a:cxn>
                    <a:cxn ang="0">
                      <a:pos x="82" y="98"/>
                    </a:cxn>
                    <a:cxn ang="0">
                      <a:pos x="84" y="18"/>
                    </a:cxn>
                  </a:cxnLst>
                  <a:rect l="0" t="0" r="r" b="b"/>
                  <a:pathLst>
                    <a:path w="136" h="672">
                      <a:moveTo>
                        <a:pt x="84" y="18"/>
                      </a:moveTo>
                      <a:lnTo>
                        <a:pt x="90" y="16"/>
                      </a:lnTo>
                      <a:lnTo>
                        <a:pt x="96" y="2"/>
                      </a:lnTo>
                      <a:lnTo>
                        <a:pt x="98" y="0"/>
                      </a:lnTo>
                      <a:lnTo>
                        <a:pt x="102" y="12"/>
                      </a:lnTo>
                      <a:lnTo>
                        <a:pt x="112" y="38"/>
                      </a:lnTo>
                      <a:lnTo>
                        <a:pt x="112" y="56"/>
                      </a:lnTo>
                      <a:lnTo>
                        <a:pt x="120" y="68"/>
                      </a:lnTo>
                      <a:lnTo>
                        <a:pt x="124" y="82"/>
                      </a:lnTo>
                      <a:lnTo>
                        <a:pt x="126" y="96"/>
                      </a:lnTo>
                      <a:lnTo>
                        <a:pt x="136" y="96"/>
                      </a:lnTo>
                      <a:lnTo>
                        <a:pt x="134" y="108"/>
                      </a:lnTo>
                      <a:lnTo>
                        <a:pt x="124" y="120"/>
                      </a:lnTo>
                      <a:lnTo>
                        <a:pt x="116" y="124"/>
                      </a:lnTo>
                      <a:lnTo>
                        <a:pt x="110" y="130"/>
                      </a:lnTo>
                      <a:lnTo>
                        <a:pt x="114" y="160"/>
                      </a:lnTo>
                      <a:lnTo>
                        <a:pt x="96" y="186"/>
                      </a:lnTo>
                      <a:lnTo>
                        <a:pt x="90" y="198"/>
                      </a:lnTo>
                      <a:lnTo>
                        <a:pt x="86" y="222"/>
                      </a:lnTo>
                      <a:lnTo>
                        <a:pt x="82" y="234"/>
                      </a:lnTo>
                      <a:lnTo>
                        <a:pt x="82" y="250"/>
                      </a:lnTo>
                      <a:lnTo>
                        <a:pt x="90" y="274"/>
                      </a:lnTo>
                      <a:lnTo>
                        <a:pt x="88" y="292"/>
                      </a:lnTo>
                      <a:lnTo>
                        <a:pt x="84" y="302"/>
                      </a:lnTo>
                      <a:lnTo>
                        <a:pt x="82" y="322"/>
                      </a:lnTo>
                      <a:lnTo>
                        <a:pt x="72" y="332"/>
                      </a:lnTo>
                      <a:lnTo>
                        <a:pt x="74" y="354"/>
                      </a:lnTo>
                      <a:lnTo>
                        <a:pt x="74" y="370"/>
                      </a:lnTo>
                      <a:lnTo>
                        <a:pt x="62" y="396"/>
                      </a:lnTo>
                      <a:lnTo>
                        <a:pt x="60" y="426"/>
                      </a:lnTo>
                      <a:lnTo>
                        <a:pt x="58" y="438"/>
                      </a:lnTo>
                      <a:lnTo>
                        <a:pt x="56" y="454"/>
                      </a:lnTo>
                      <a:lnTo>
                        <a:pt x="60" y="458"/>
                      </a:lnTo>
                      <a:lnTo>
                        <a:pt x="60" y="478"/>
                      </a:lnTo>
                      <a:lnTo>
                        <a:pt x="64" y="490"/>
                      </a:lnTo>
                      <a:lnTo>
                        <a:pt x="62" y="502"/>
                      </a:lnTo>
                      <a:lnTo>
                        <a:pt x="62" y="528"/>
                      </a:lnTo>
                      <a:lnTo>
                        <a:pt x="54" y="540"/>
                      </a:lnTo>
                      <a:lnTo>
                        <a:pt x="52" y="558"/>
                      </a:lnTo>
                      <a:lnTo>
                        <a:pt x="44" y="570"/>
                      </a:lnTo>
                      <a:lnTo>
                        <a:pt x="36" y="578"/>
                      </a:lnTo>
                      <a:lnTo>
                        <a:pt x="34" y="588"/>
                      </a:lnTo>
                      <a:lnTo>
                        <a:pt x="36" y="596"/>
                      </a:lnTo>
                      <a:lnTo>
                        <a:pt x="40" y="604"/>
                      </a:lnTo>
                      <a:lnTo>
                        <a:pt x="52" y="606"/>
                      </a:lnTo>
                      <a:lnTo>
                        <a:pt x="52" y="622"/>
                      </a:lnTo>
                      <a:lnTo>
                        <a:pt x="58" y="634"/>
                      </a:lnTo>
                      <a:lnTo>
                        <a:pt x="68" y="636"/>
                      </a:lnTo>
                      <a:lnTo>
                        <a:pt x="94" y="636"/>
                      </a:lnTo>
                      <a:lnTo>
                        <a:pt x="96" y="644"/>
                      </a:lnTo>
                      <a:lnTo>
                        <a:pt x="88" y="648"/>
                      </a:lnTo>
                      <a:lnTo>
                        <a:pt x="80" y="650"/>
                      </a:lnTo>
                      <a:lnTo>
                        <a:pt x="74" y="656"/>
                      </a:lnTo>
                      <a:lnTo>
                        <a:pt x="74" y="666"/>
                      </a:lnTo>
                      <a:lnTo>
                        <a:pt x="72" y="672"/>
                      </a:lnTo>
                      <a:lnTo>
                        <a:pt x="64" y="672"/>
                      </a:lnTo>
                      <a:lnTo>
                        <a:pt x="58" y="668"/>
                      </a:lnTo>
                      <a:lnTo>
                        <a:pt x="60" y="664"/>
                      </a:lnTo>
                      <a:lnTo>
                        <a:pt x="66" y="660"/>
                      </a:lnTo>
                      <a:lnTo>
                        <a:pt x="70" y="652"/>
                      </a:lnTo>
                      <a:lnTo>
                        <a:pt x="64" y="648"/>
                      </a:lnTo>
                      <a:lnTo>
                        <a:pt x="56" y="654"/>
                      </a:lnTo>
                      <a:lnTo>
                        <a:pt x="52" y="662"/>
                      </a:lnTo>
                      <a:lnTo>
                        <a:pt x="44" y="660"/>
                      </a:lnTo>
                      <a:lnTo>
                        <a:pt x="38" y="654"/>
                      </a:lnTo>
                      <a:lnTo>
                        <a:pt x="46" y="648"/>
                      </a:lnTo>
                      <a:lnTo>
                        <a:pt x="48" y="644"/>
                      </a:lnTo>
                      <a:lnTo>
                        <a:pt x="46" y="640"/>
                      </a:lnTo>
                      <a:lnTo>
                        <a:pt x="38" y="646"/>
                      </a:lnTo>
                      <a:lnTo>
                        <a:pt x="28" y="646"/>
                      </a:lnTo>
                      <a:lnTo>
                        <a:pt x="30" y="638"/>
                      </a:lnTo>
                      <a:lnTo>
                        <a:pt x="42" y="632"/>
                      </a:lnTo>
                      <a:lnTo>
                        <a:pt x="42" y="628"/>
                      </a:lnTo>
                      <a:lnTo>
                        <a:pt x="34" y="630"/>
                      </a:lnTo>
                      <a:lnTo>
                        <a:pt x="26" y="630"/>
                      </a:lnTo>
                      <a:lnTo>
                        <a:pt x="28" y="622"/>
                      </a:lnTo>
                      <a:lnTo>
                        <a:pt x="22" y="618"/>
                      </a:lnTo>
                      <a:lnTo>
                        <a:pt x="20" y="606"/>
                      </a:lnTo>
                      <a:lnTo>
                        <a:pt x="20" y="602"/>
                      </a:lnTo>
                      <a:lnTo>
                        <a:pt x="20" y="594"/>
                      </a:lnTo>
                      <a:lnTo>
                        <a:pt x="16" y="590"/>
                      </a:lnTo>
                      <a:lnTo>
                        <a:pt x="10" y="582"/>
                      </a:lnTo>
                      <a:lnTo>
                        <a:pt x="6" y="574"/>
                      </a:lnTo>
                      <a:lnTo>
                        <a:pt x="8" y="558"/>
                      </a:lnTo>
                      <a:lnTo>
                        <a:pt x="14" y="558"/>
                      </a:lnTo>
                      <a:lnTo>
                        <a:pt x="16" y="560"/>
                      </a:lnTo>
                      <a:lnTo>
                        <a:pt x="18" y="568"/>
                      </a:lnTo>
                      <a:lnTo>
                        <a:pt x="24" y="566"/>
                      </a:lnTo>
                      <a:lnTo>
                        <a:pt x="24" y="556"/>
                      </a:lnTo>
                      <a:lnTo>
                        <a:pt x="28" y="556"/>
                      </a:lnTo>
                      <a:lnTo>
                        <a:pt x="32" y="554"/>
                      </a:lnTo>
                      <a:lnTo>
                        <a:pt x="32" y="546"/>
                      </a:lnTo>
                      <a:lnTo>
                        <a:pt x="28" y="548"/>
                      </a:lnTo>
                      <a:lnTo>
                        <a:pt x="20" y="550"/>
                      </a:lnTo>
                      <a:lnTo>
                        <a:pt x="18" y="544"/>
                      </a:lnTo>
                      <a:lnTo>
                        <a:pt x="18" y="536"/>
                      </a:lnTo>
                      <a:lnTo>
                        <a:pt x="24" y="534"/>
                      </a:lnTo>
                      <a:lnTo>
                        <a:pt x="24" y="530"/>
                      </a:lnTo>
                      <a:lnTo>
                        <a:pt x="16" y="530"/>
                      </a:lnTo>
                      <a:lnTo>
                        <a:pt x="0" y="530"/>
                      </a:lnTo>
                      <a:lnTo>
                        <a:pt x="6" y="522"/>
                      </a:lnTo>
                      <a:lnTo>
                        <a:pt x="10" y="514"/>
                      </a:lnTo>
                      <a:lnTo>
                        <a:pt x="16" y="506"/>
                      </a:lnTo>
                      <a:lnTo>
                        <a:pt x="22" y="502"/>
                      </a:lnTo>
                      <a:lnTo>
                        <a:pt x="24" y="506"/>
                      </a:lnTo>
                      <a:lnTo>
                        <a:pt x="28" y="518"/>
                      </a:lnTo>
                      <a:lnTo>
                        <a:pt x="36" y="508"/>
                      </a:lnTo>
                      <a:lnTo>
                        <a:pt x="42" y="494"/>
                      </a:lnTo>
                      <a:lnTo>
                        <a:pt x="40" y="484"/>
                      </a:lnTo>
                      <a:lnTo>
                        <a:pt x="38" y="472"/>
                      </a:lnTo>
                      <a:lnTo>
                        <a:pt x="44" y="462"/>
                      </a:lnTo>
                      <a:lnTo>
                        <a:pt x="42" y="452"/>
                      </a:lnTo>
                      <a:lnTo>
                        <a:pt x="44" y="446"/>
                      </a:lnTo>
                      <a:lnTo>
                        <a:pt x="46" y="440"/>
                      </a:lnTo>
                      <a:lnTo>
                        <a:pt x="46" y="428"/>
                      </a:lnTo>
                      <a:lnTo>
                        <a:pt x="40" y="426"/>
                      </a:lnTo>
                      <a:lnTo>
                        <a:pt x="36" y="428"/>
                      </a:lnTo>
                      <a:lnTo>
                        <a:pt x="34" y="438"/>
                      </a:lnTo>
                      <a:lnTo>
                        <a:pt x="32" y="444"/>
                      </a:lnTo>
                      <a:lnTo>
                        <a:pt x="32" y="456"/>
                      </a:lnTo>
                      <a:lnTo>
                        <a:pt x="28" y="462"/>
                      </a:lnTo>
                      <a:lnTo>
                        <a:pt x="22" y="458"/>
                      </a:lnTo>
                      <a:lnTo>
                        <a:pt x="22" y="450"/>
                      </a:lnTo>
                      <a:lnTo>
                        <a:pt x="22" y="438"/>
                      </a:lnTo>
                      <a:lnTo>
                        <a:pt x="26" y="430"/>
                      </a:lnTo>
                      <a:lnTo>
                        <a:pt x="28" y="426"/>
                      </a:lnTo>
                      <a:lnTo>
                        <a:pt x="28" y="416"/>
                      </a:lnTo>
                      <a:lnTo>
                        <a:pt x="30" y="402"/>
                      </a:lnTo>
                      <a:lnTo>
                        <a:pt x="32" y="394"/>
                      </a:lnTo>
                      <a:lnTo>
                        <a:pt x="40" y="386"/>
                      </a:lnTo>
                      <a:lnTo>
                        <a:pt x="36" y="376"/>
                      </a:lnTo>
                      <a:lnTo>
                        <a:pt x="34" y="366"/>
                      </a:lnTo>
                      <a:lnTo>
                        <a:pt x="34" y="358"/>
                      </a:lnTo>
                      <a:lnTo>
                        <a:pt x="32" y="346"/>
                      </a:lnTo>
                      <a:lnTo>
                        <a:pt x="38" y="346"/>
                      </a:lnTo>
                      <a:lnTo>
                        <a:pt x="42" y="332"/>
                      </a:lnTo>
                      <a:lnTo>
                        <a:pt x="48" y="320"/>
                      </a:lnTo>
                      <a:lnTo>
                        <a:pt x="52" y="308"/>
                      </a:lnTo>
                      <a:lnTo>
                        <a:pt x="58" y="292"/>
                      </a:lnTo>
                      <a:lnTo>
                        <a:pt x="60" y="278"/>
                      </a:lnTo>
                      <a:lnTo>
                        <a:pt x="64" y="270"/>
                      </a:lnTo>
                      <a:lnTo>
                        <a:pt x="62" y="232"/>
                      </a:lnTo>
                      <a:lnTo>
                        <a:pt x="62" y="220"/>
                      </a:lnTo>
                      <a:lnTo>
                        <a:pt x="70" y="214"/>
                      </a:lnTo>
                      <a:lnTo>
                        <a:pt x="70" y="206"/>
                      </a:lnTo>
                      <a:lnTo>
                        <a:pt x="66" y="200"/>
                      </a:lnTo>
                      <a:lnTo>
                        <a:pt x="70" y="194"/>
                      </a:lnTo>
                      <a:lnTo>
                        <a:pt x="74" y="174"/>
                      </a:lnTo>
                      <a:lnTo>
                        <a:pt x="80" y="144"/>
                      </a:lnTo>
                      <a:lnTo>
                        <a:pt x="82" y="98"/>
                      </a:lnTo>
                      <a:lnTo>
                        <a:pt x="88" y="52"/>
                      </a:lnTo>
                      <a:lnTo>
                        <a:pt x="86" y="28"/>
                      </a:lnTo>
                      <a:lnTo>
                        <a:pt x="84" y="1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09" name="Freeform 88"/>
                <p:cNvSpPr>
                  <a:spLocks/>
                </p:cNvSpPr>
                <p:nvPr/>
              </p:nvSpPr>
              <p:spPr bwMode="gray">
                <a:xfrm>
                  <a:off x="1612" y="3497"/>
                  <a:ext cx="56" cy="4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2"/>
                    </a:cxn>
                    <a:cxn ang="0">
                      <a:pos x="12" y="42"/>
                    </a:cxn>
                    <a:cxn ang="0">
                      <a:pos x="22" y="42"/>
                    </a:cxn>
                    <a:cxn ang="0">
                      <a:pos x="36" y="46"/>
                    </a:cxn>
                    <a:cxn ang="0">
                      <a:pos x="50" y="44"/>
                    </a:cxn>
                    <a:cxn ang="0">
                      <a:pos x="56" y="42"/>
                    </a:cxn>
                    <a:cxn ang="0">
                      <a:pos x="48" y="40"/>
                    </a:cxn>
                    <a:cxn ang="0">
                      <a:pos x="32" y="36"/>
                    </a:cxn>
                    <a:cxn ang="0">
                      <a:pos x="20" y="28"/>
                    </a:cxn>
                    <a:cxn ang="0">
                      <a:pos x="8" y="16"/>
                    </a:cxn>
                    <a:cxn ang="0">
                      <a:pos x="6" y="8"/>
                    </a:cxn>
                    <a:cxn ang="0">
                      <a:pos x="4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6" h="46">
                      <a:moveTo>
                        <a:pt x="0" y="0"/>
                      </a:moveTo>
                      <a:lnTo>
                        <a:pt x="0" y="42"/>
                      </a:lnTo>
                      <a:lnTo>
                        <a:pt x="12" y="42"/>
                      </a:lnTo>
                      <a:lnTo>
                        <a:pt x="22" y="42"/>
                      </a:lnTo>
                      <a:lnTo>
                        <a:pt x="36" y="46"/>
                      </a:lnTo>
                      <a:lnTo>
                        <a:pt x="50" y="44"/>
                      </a:lnTo>
                      <a:lnTo>
                        <a:pt x="56" y="42"/>
                      </a:lnTo>
                      <a:lnTo>
                        <a:pt x="48" y="40"/>
                      </a:lnTo>
                      <a:lnTo>
                        <a:pt x="32" y="36"/>
                      </a:lnTo>
                      <a:lnTo>
                        <a:pt x="20" y="28"/>
                      </a:lnTo>
                      <a:lnTo>
                        <a:pt x="8" y="16"/>
                      </a:lnTo>
                      <a:lnTo>
                        <a:pt x="6" y="8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10" name="Freeform 89"/>
                <p:cNvSpPr>
                  <a:spLocks/>
                </p:cNvSpPr>
                <p:nvPr/>
              </p:nvSpPr>
              <p:spPr bwMode="gray">
                <a:xfrm>
                  <a:off x="1570" y="3491"/>
                  <a:ext cx="68" cy="64"/>
                </a:xfrm>
                <a:custGeom>
                  <a:avLst/>
                  <a:gdLst/>
                  <a:ahLst/>
                  <a:cxnLst>
                    <a:cxn ang="0">
                      <a:pos x="2" y="46"/>
                    </a:cxn>
                    <a:cxn ang="0">
                      <a:pos x="0" y="40"/>
                    </a:cxn>
                    <a:cxn ang="0">
                      <a:pos x="6" y="38"/>
                    </a:cxn>
                    <a:cxn ang="0">
                      <a:pos x="10" y="38"/>
                    </a:cxn>
                    <a:cxn ang="0">
                      <a:pos x="20" y="38"/>
                    </a:cxn>
                    <a:cxn ang="0">
                      <a:pos x="26" y="40"/>
                    </a:cxn>
                    <a:cxn ang="0">
                      <a:pos x="30" y="38"/>
                    </a:cxn>
                    <a:cxn ang="0">
                      <a:pos x="22" y="32"/>
                    </a:cxn>
                    <a:cxn ang="0">
                      <a:pos x="16" y="28"/>
                    </a:cxn>
                    <a:cxn ang="0">
                      <a:pos x="18" y="22"/>
                    </a:cxn>
                    <a:cxn ang="0">
                      <a:pos x="22" y="22"/>
                    </a:cxn>
                    <a:cxn ang="0">
                      <a:pos x="28" y="20"/>
                    </a:cxn>
                    <a:cxn ang="0">
                      <a:pos x="26" y="14"/>
                    </a:cxn>
                    <a:cxn ang="0">
                      <a:pos x="20" y="16"/>
                    </a:cxn>
                    <a:cxn ang="0">
                      <a:pos x="14" y="18"/>
                    </a:cxn>
                    <a:cxn ang="0">
                      <a:pos x="12" y="12"/>
                    </a:cxn>
                    <a:cxn ang="0">
                      <a:pos x="14" y="8"/>
                    </a:cxn>
                    <a:cxn ang="0">
                      <a:pos x="20" y="6"/>
                    </a:cxn>
                    <a:cxn ang="0">
                      <a:pos x="24" y="2"/>
                    </a:cxn>
                    <a:cxn ang="0">
                      <a:pos x="32" y="0"/>
                    </a:cxn>
                    <a:cxn ang="0">
                      <a:pos x="38" y="0"/>
                    </a:cxn>
                    <a:cxn ang="0">
                      <a:pos x="42" y="6"/>
                    </a:cxn>
                    <a:cxn ang="0">
                      <a:pos x="42" y="48"/>
                    </a:cxn>
                    <a:cxn ang="0">
                      <a:pos x="64" y="48"/>
                    </a:cxn>
                    <a:cxn ang="0">
                      <a:pos x="68" y="52"/>
                    </a:cxn>
                    <a:cxn ang="0">
                      <a:pos x="68" y="56"/>
                    </a:cxn>
                    <a:cxn ang="0">
                      <a:pos x="60" y="58"/>
                    </a:cxn>
                    <a:cxn ang="0">
                      <a:pos x="52" y="58"/>
                    </a:cxn>
                    <a:cxn ang="0">
                      <a:pos x="44" y="60"/>
                    </a:cxn>
                    <a:cxn ang="0">
                      <a:pos x="42" y="64"/>
                    </a:cxn>
                    <a:cxn ang="0">
                      <a:pos x="34" y="62"/>
                    </a:cxn>
                    <a:cxn ang="0">
                      <a:pos x="24" y="60"/>
                    </a:cxn>
                    <a:cxn ang="0">
                      <a:pos x="20" y="56"/>
                    </a:cxn>
                    <a:cxn ang="0">
                      <a:pos x="20" y="50"/>
                    </a:cxn>
                    <a:cxn ang="0">
                      <a:pos x="16" y="50"/>
                    </a:cxn>
                    <a:cxn ang="0">
                      <a:pos x="12" y="50"/>
                    </a:cxn>
                    <a:cxn ang="0">
                      <a:pos x="12" y="56"/>
                    </a:cxn>
                    <a:cxn ang="0">
                      <a:pos x="2" y="52"/>
                    </a:cxn>
                    <a:cxn ang="0">
                      <a:pos x="2" y="46"/>
                    </a:cxn>
                  </a:cxnLst>
                  <a:rect l="0" t="0" r="r" b="b"/>
                  <a:pathLst>
                    <a:path w="68" h="64">
                      <a:moveTo>
                        <a:pt x="2" y="46"/>
                      </a:moveTo>
                      <a:lnTo>
                        <a:pt x="0" y="40"/>
                      </a:lnTo>
                      <a:lnTo>
                        <a:pt x="6" y="38"/>
                      </a:lnTo>
                      <a:lnTo>
                        <a:pt x="10" y="38"/>
                      </a:lnTo>
                      <a:lnTo>
                        <a:pt x="20" y="38"/>
                      </a:lnTo>
                      <a:lnTo>
                        <a:pt x="26" y="40"/>
                      </a:lnTo>
                      <a:lnTo>
                        <a:pt x="30" y="38"/>
                      </a:lnTo>
                      <a:lnTo>
                        <a:pt x="22" y="32"/>
                      </a:lnTo>
                      <a:lnTo>
                        <a:pt x="16" y="28"/>
                      </a:lnTo>
                      <a:lnTo>
                        <a:pt x="18" y="22"/>
                      </a:lnTo>
                      <a:lnTo>
                        <a:pt x="22" y="22"/>
                      </a:lnTo>
                      <a:lnTo>
                        <a:pt x="28" y="20"/>
                      </a:lnTo>
                      <a:lnTo>
                        <a:pt x="26" y="14"/>
                      </a:lnTo>
                      <a:lnTo>
                        <a:pt x="20" y="16"/>
                      </a:lnTo>
                      <a:lnTo>
                        <a:pt x="14" y="18"/>
                      </a:lnTo>
                      <a:lnTo>
                        <a:pt x="12" y="12"/>
                      </a:lnTo>
                      <a:lnTo>
                        <a:pt x="14" y="8"/>
                      </a:lnTo>
                      <a:lnTo>
                        <a:pt x="20" y="6"/>
                      </a:lnTo>
                      <a:lnTo>
                        <a:pt x="24" y="2"/>
                      </a:lnTo>
                      <a:lnTo>
                        <a:pt x="32" y="0"/>
                      </a:lnTo>
                      <a:lnTo>
                        <a:pt x="38" y="0"/>
                      </a:lnTo>
                      <a:lnTo>
                        <a:pt x="42" y="6"/>
                      </a:lnTo>
                      <a:lnTo>
                        <a:pt x="42" y="48"/>
                      </a:lnTo>
                      <a:lnTo>
                        <a:pt x="64" y="48"/>
                      </a:lnTo>
                      <a:lnTo>
                        <a:pt x="68" y="52"/>
                      </a:lnTo>
                      <a:lnTo>
                        <a:pt x="68" y="56"/>
                      </a:lnTo>
                      <a:lnTo>
                        <a:pt x="60" y="58"/>
                      </a:lnTo>
                      <a:lnTo>
                        <a:pt x="52" y="58"/>
                      </a:lnTo>
                      <a:lnTo>
                        <a:pt x="44" y="60"/>
                      </a:lnTo>
                      <a:lnTo>
                        <a:pt x="42" y="64"/>
                      </a:lnTo>
                      <a:lnTo>
                        <a:pt x="34" y="62"/>
                      </a:lnTo>
                      <a:lnTo>
                        <a:pt x="24" y="60"/>
                      </a:lnTo>
                      <a:lnTo>
                        <a:pt x="20" y="56"/>
                      </a:lnTo>
                      <a:lnTo>
                        <a:pt x="20" y="50"/>
                      </a:lnTo>
                      <a:lnTo>
                        <a:pt x="16" y="50"/>
                      </a:lnTo>
                      <a:lnTo>
                        <a:pt x="12" y="50"/>
                      </a:lnTo>
                      <a:lnTo>
                        <a:pt x="12" y="56"/>
                      </a:lnTo>
                      <a:lnTo>
                        <a:pt x="2" y="52"/>
                      </a:lnTo>
                      <a:lnTo>
                        <a:pt x="2" y="46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11" name="Freeform 90"/>
                <p:cNvSpPr>
                  <a:spLocks/>
                </p:cNvSpPr>
                <p:nvPr/>
              </p:nvSpPr>
              <p:spPr bwMode="gray">
                <a:xfrm>
                  <a:off x="1738" y="3463"/>
                  <a:ext cx="18" cy="18"/>
                </a:xfrm>
                <a:custGeom>
                  <a:avLst/>
                  <a:gdLst/>
                  <a:ahLst/>
                  <a:cxnLst>
                    <a:cxn ang="0">
                      <a:pos x="6" y="4"/>
                    </a:cxn>
                    <a:cxn ang="0">
                      <a:pos x="12" y="0"/>
                    </a:cxn>
                    <a:cxn ang="0">
                      <a:pos x="18" y="2"/>
                    </a:cxn>
                    <a:cxn ang="0">
                      <a:pos x="18" y="6"/>
                    </a:cxn>
                    <a:cxn ang="0">
                      <a:pos x="14" y="10"/>
                    </a:cxn>
                    <a:cxn ang="0">
                      <a:pos x="8" y="16"/>
                    </a:cxn>
                    <a:cxn ang="0">
                      <a:pos x="4" y="18"/>
                    </a:cxn>
                    <a:cxn ang="0">
                      <a:pos x="0" y="16"/>
                    </a:cxn>
                    <a:cxn ang="0">
                      <a:pos x="0" y="12"/>
                    </a:cxn>
                    <a:cxn ang="0">
                      <a:pos x="4" y="8"/>
                    </a:cxn>
                    <a:cxn ang="0">
                      <a:pos x="6" y="4"/>
                    </a:cxn>
                  </a:cxnLst>
                  <a:rect l="0" t="0" r="r" b="b"/>
                  <a:pathLst>
                    <a:path w="18" h="18">
                      <a:moveTo>
                        <a:pt x="6" y="4"/>
                      </a:moveTo>
                      <a:lnTo>
                        <a:pt x="12" y="0"/>
                      </a:lnTo>
                      <a:lnTo>
                        <a:pt x="18" y="2"/>
                      </a:lnTo>
                      <a:lnTo>
                        <a:pt x="18" y="6"/>
                      </a:lnTo>
                      <a:lnTo>
                        <a:pt x="14" y="10"/>
                      </a:lnTo>
                      <a:lnTo>
                        <a:pt x="8" y="16"/>
                      </a:lnTo>
                      <a:lnTo>
                        <a:pt x="4" y="18"/>
                      </a:lnTo>
                      <a:lnTo>
                        <a:pt x="0" y="16"/>
                      </a:lnTo>
                      <a:lnTo>
                        <a:pt x="0" y="12"/>
                      </a:lnTo>
                      <a:lnTo>
                        <a:pt x="4" y="8"/>
                      </a:lnTo>
                      <a:lnTo>
                        <a:pt x="6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12" name="Freeform 91"/>
                <p:cNvSpPr>
                  <a:spLocks/>
                </p:cNvSpPr>
                <p:nvPr/>
              </p:nvSpPr>
              <p:spPr bwMode="gray">
                <a:xfrm>
                  <a:off x="1754" y="3465"/>
                  <a:ext cx="28" cy="20"/>
                </a:xfrm>
                <a:custGeom>
                  <a:avLst/>
                  <a:gdLst/>
                  <a:ahLst/>
                  <a:cxnLst>
                    <a:cxn ang="0">
                      <a:pos x="6" y="8"/>
                    </a:cxn>
                    <a:cxn ang="0">
                      <a:pos x="10" y="0"/>
                    </a:cxn>
                    <a:cxn ang="0">
                      <a:pos x="16" y="0"/>
                    </a:cxn>
                    <a:cxn ang="0">
                      <a:pos x="22" y="0"/>
                    </a:cxn>
                    <a:cxn ang="0">
                      <a:pos x="28" y="2"/>
                    </a:cxn>
                    <a:cxn ang="0">
                      <a:pos x="28" y="6"/>
                    </a:cxn>
                    <a:cxn ang="0">
                      <a:pos x="22" y="8"/>
                    </a:cxn>
                    <a:cxn ang="0">
                      <a:pos x="18" y="10"/>
                    </a:cxn>
                    <a:cxn ang="0">
                      <a:pos x="16" y="10"/>
                    </a:cxn>
                    <a:cxn ang="0">
                      <a:pos x="12" y="14"/>
                    </a:cxn>
                    <a:cxn ang="0">
                      <a:pos x="8" y="16"/>
                    </a:cxn>
                    <a:cxn ang="0">
                      <a:pos x="6" y="20"/>
                    </a:cxn>
                    <a:cxn ang="0">
                      <a:pos x="0" y="18"/>
                    </a:cxn>
                    <a:cxn ang="0">
                      <a:pos x="0" y="12"/>
                    </a:cxn>
                    <a:cxn ang="0">
                      <a:pos x="2" y="10"/>
                    </a:cxn>
                    <a:cxn ang="0">
                      <a:pos x="6" y="8"/>
                    </a:cxn>
                  </a:cxnLst>
                  <a:rect l="0" t="0" r="r" b="b"/>
                  <a:pathLst>
                    <a:path w="28" h="20">
                      <a:moveTo>
                        <a:pt x="6" y="8"/>
                      </a:moveTo>
                      <a:lnTo>
                        <a:pt x="10" y="0"/>
                      </a:lnTo>
                      <a:lnTo>
                        <a:pt x="16" y="0"/>
                      </a:lnTo>
                      <a:lnTo>
                        <a:pt x="22" y="0"/>
                      </a:lnTo>
                      <a:lnTo>
                        <a:pt x="28" y="2"/>
                      </a:lnTo>
                      <a:lnTo>
                        <a:pt x="28" y="6"/>
                      </a:lnTo>
                      <a:lnTo>
                        <a:pt x="22" y="8"/>
                      </a:lnTo>
                      <a:lnTo>
                        <a:pt x="18" y="10"/>
                      </a:lnTo>
                      <a:lnTo>
                        <a:pt x="16" y="10"/>
                      </a:lnTo>
                      <a:lnTo>
                        <a:pt x="12" y="14"/>
                      </a:lnTo>
                      <a:lnTo>
                        <a:pt x="8" y="16"/>
                      </a:lnTo>
                      <a:lnTo>
                        <a:pt x="6" y="20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2" y="10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13" name="Freeform 92"/>
                <p:cNvSpPr>
                  <a:spLocks/>
                </p:cNvSpPr>
                <p:nvPr/>
              </p:nvSpPr>
              <p:spPr bwMode="gray">
                <a:xfrm>
                  <a:off x="1526" y="2485"/>
                  <a:ext cx="620" cy="638"/>
                </a:xfrm>
                <a:custGeom>
                  <a:avLst/>
                  <a:gdLst/>
                  <a:ahLst/>
                  <a:cxnLst>
                    <a:cxn ang="0">
                      <a:pos x="366" y="36"/>
                    </a:cxn>
                    <a:cxn ang="0">
                      <a:pos x="378" y="70"/>
                    </a:cxn>
                    <a:cxn ang="0">
                      <a:pos x="362" y="100"/>
                    </a:cxn>
                    <a:cxn ang="0">
                      <a:pos x="388" y="78"/>
                    </a:cxn>
                    <a:cxn ang="0">
                      <a:pos x="402" y="98"/>
                    </a:cxn>
                    <a:cxn ang="0">
                      <a:pos x="404" y="108"/>
                    </a:cxn>
                    <a:cxn ang="0">
                      <a:pos x="420" y="92"/>
                    </a:cxn>
                    <a:cxn ang="0">
                      <a:pos x="472" y="114"/>
                    </a:cxn>
                    <a:cxn ang="0">
                      <a:pos x="476" y="126"/>
                    </a:cxn>
                    <a:cxn ang="0">
                      <a:pos x="516" y="130"/>
                    </a:cxn>
                    <a:cxn ang="0">
                      <a:pos x="572" y="152"/>
                    </a:cxn>
                    <a:cxn ang="0">
                      <a:pos x="614" y="174"/>
                    </a:cxn>
                    <a:cxn ang="0">
                      <a:pos x="600" y="246"/>
                    </a:cxn>
                    <a:cxn ang="0">
                      <a:pos x="570" y="286"/>
                    </a:cxn>
                    <a:cxn ang="0">
                      <a:pos x="556" y="322"/>
                    </a:cxn>
                    <a:cxn ang="0">
                      <a:pos x="544" y="392"/>
                    </a:cxn>
                    <a:cxn ang="0">
                      <a:pos x="512" y="446"/>
                    </a:cxn>
                    <a:cxn ang="0">
                      <a:pos x="454" y="468"/>
                    </a:cxn>
                    <a:cxn ang="0">
                      <a:pos x="408" y="494"/>
                    </a:cxn>
                    <a:cxn ang="0">
                      <a:pos x="398" y="550"/>
                    </a:cxn>
                    <a:cxn ang="0">
                      <a:pos x="374" y="588"/>
                    </a:cxn>
                    <a:cxn ang="0">
                      <a:pos x="352" y="606"/>
                    </a:cxn>
                    <a:cxn ang="0">
                      <a:pos x="370" y="584"/>
                    </a:cxn>
                    <a:cxn ang="0">
                      <a:pos x="352" y="596"/>
                    </a:cxn>
                    <a:cxn ang="0">
                      <a:pos x="342" y="622"/>
                    </a:cxn>
                    <a:cxn ang="0">
                      <a:pos x="330" y="622"/>
                    </a:cxn>
                    <a:cxn ang="0">
                      <a:pos x="286" y="590"/>
                    </a:cxn>
                    <a:cxn ang="0">
                      <a:pos x="300" y="540"/>
                    </a:cxn>
                    <a:cxn ang="0">
                      <a:pos x="322" y="502"/>
                    </a:cxn>
                    <a:cxn ang="0">
                      <a:pos x="314" y="474"/>
                    </a:cxn>
                    <a:cxn ang="0">
                      <a:pos x="290" y="446"/>
                    </a:cxn>
                    <a:cxn ang="0">
                      <a:pos x="256" y="414"/>
                    </a:cxn>
                    <a:cxn ang="0">
                      <a:pos x="260" y="376"/>
                    </a:cxn>
                    <a:cxn ang="0">
                      <a:pos x="220" y="342"/>
                    </a:cxn>
                    <a:cxn ang="0">
                      <a:pos x="214" y="302"/>
                    </a:cxn>
                    <a:cxn ang="0">
                      <a:pos x="162" y="282"/>
                    </a:cxn>
                    <a:cxn ang="0">
                      <a:pos x="116" y="244"/>
                    </a:cxn>
                    <a:cxn ang="0">
                      <a:pos x="60" y="256"/>
                    </a:cxn>
                    <a:cxn ang="0">
                      <a:pos x="48" y="238"/>
                    </a:cxn>
                    <a:cxn ang="0">
                      <a:pos x="8" y="222"/>
                    </a:cxn>
                    <a:cxn ang="0">
                      <a:pos x="26" y="160"/>
                    </a:cxn>
                    <a:cxn ang="0">
                      <a:pos x="70" y="120"/>
                    </a:cxn>
                    <a:cxn ang="0">
                      <a:pos x="66" y="72"/>
                    </a:cxn>
                    <a:cxn ang="0">
                      <a:pos x="92" y="56"/>
                    </a:cxn>
                    <a:cxn ang="0">
                      <a:pos x="130" y="72"/>
                    </a:cxn>
                    <a:cxn ang="0">
                      <a:pos x="168" y="44"/>
                    </a:cxn>
                    <a:cxn ang="0">
                      <a:pos x="154" y="18"/>
                    </a:cxn>
                    <a:cxn ang="0">
                      <a:pos x="194" y="18"/>
                    </a:cxn>
                    <a:cxn ang="0">
                      <a:pos x="228" y="22"/>
                    </a:cxn>
                    <a:cxn ang="0">
                      <a:pos x="244" y="64"/>
                    </a:cxn>
                    <a:cxn ang="0">
                      <a:pos x="276" y="54"/>
                    </a:cxn>
                    <a:cxn ang="0">
                      <a:pos x="290" y="44"/>
                    </a:cxn>
                    <a:cxn ang="0">
                      <a:pos x="332" y="48"/>
                    </a:cxn>
                  </a:cxnLst>
                  <a:rect l="0" t="0" r="r" b="b"/>
                  <a:pathLst>
                    <a:path w="620" h="638">
                      <a:moveTo>
                        <a:pt x="356" y="18"/>
                      </a:moveTo>
                      <a:lnTo>
                        <a:pt x="362" y="20"/>
                      </a:lnTo>
                      <a:lnTo>
                        <a:pt x="366" y="24"/>
                      </a:lnTo>
                      <a:lnTo>
                        <a:pt x="364" y="28"/>
                      </a:lnTo>
                      <a:lnTo>
                        <a:pt x="366" y="36"/>
                      </a:lnTo>
                      <a:lnTo>
                        <a:pt x="368" y="44"/>
                      </a:lnTo>
                      <a:lnTo>
                        <a:pt x="376" y="54"/>
                      </a:lnTo>
                      <a:lnTo>
                        <a:pt x="382" y="60"/>
                      </a:lnTo>
                      <a:lnTo>
                        <a:pt x="382" y="68"/>
                      </a:lnTo>
                      <a:lnTo>
                        <a:pt x="378" y="70"/>
                      </a:lnTo>
                      <a:lnTo>
                        <a:pt x="370" y="76"/>
                      </a:lnTo>
                      <a:lnTo>
                        <a:pt x="362" y="84"/>
                      </a:lnTo>
                      <a:lnTo>
                        <a:pt x="360" y="88"/>
                      </a:lnTo>
                      <a:lnTo>
                        <a:pt x="360" y="96"/>
                      </a:lnTo>
                      <a:lnTo>
                        <a:pt x="362" y="100"/>
                      </a:lnTo>
                      <a:lnTo>
                        <a:pt x="368" y="98"/>
                      </a:lnTo>
                      <a:lnTo>
                        <a:pt x="372" y="92"/>
                      </a:lnTo>
                      <a:lnTo>
                        <a:pt x="372" y="82"/>
                      </a:lnTo>
                      <a:lnTo>
                        <a:pt x="380" y="78"/>
                      </a:lnTo>
                      <a:lnTo>
                        <a:pt x="388" y="78"/>
                      </a:lnTo>
                      <a:lnTo>
                        <a:pt x="392" y="82"/>
                      </a:lnTo>
                      <a:lnTo>
                        <a:pt x="400" y="84"/>
                      </a:lnTo>
                      <a:lnTo>
                        <a:pt x="404" y="88"/>
                      </a:lnTo>
                      <a:lnTo>
                        <a:pt x="404" y="92"/>
                      </a:lnTo>
                      <a:lnTo>
                        <a:pt x="402" y="98"/>
                      </a:lnTo>
                      <a:lnTo>
                        <a:pt x="398" y="102"/>
                      </a:lnTo>
                      <a:lnTo>
                        <a:pt x="392" y="108"/>
                      </a:lnTo>
                      <a:lnTo>
                        <a:pt x="392" y="116"/>
                      </a:lnTo>
                      <a:lnTo>
                        <a:pt x="396" y="116"/>
                      </a:lnTo>
                      <a:lnTo>
                        <a:pt x="404" y="108"/>
                      </a:lnTo>
                      <a:lnTo>
                        <a:pt x="406" y="108"/>
                      </a:lnTo>
                      <a:lnTo>
                        <a:pt x="408" y="104"/>
                      </a:lnTo>
                      <a:lnTo>
                        <a:pt x="410" y="98"/>
                      </a:lnTo>
                      <a:lnTo>
                        <a:pt x="414" y="94"/>
                      </a:lnTo>
                      <a:lnTo>
                        <a:pt x="420" y="92"/>
                      </a:lnTo>
                      <a:lnTo>
                        <a:pt x="426" y="94"/>
                      </a:lnTo>
                      <a:lnTo>
                        <a:pt x="440" y="98"/>
                      </a:lnTo>
                      <a:lnTo>
                        <a:pt x="448" y="104"/>
                      </a:lnTo>
                      <a:lnTo>
                        <a:pt x="462" y="110"/>
                      </a:lnTo>
                      <a:lnTo>
                        <a:pt x="472" y="114"/>
                      </a:lnTo>
                      <a:lnTo>
                        <a:pt x="472" y="120"/>
                      </a:lnTo>
                      <a:lnTo>
                        <a:pt x="468" y="126"/>
                      </a:lnTo>
                      <a:lnTo>
                        <a:pt x="466" y="134"/>
                      </a:lnTo>
                      <a:lnTo>
                        <a:pt x="468" y="134"/>
                      </a:lnTo>
                      <a:lnTo>
                        <a:pt x="476" y="126"/>
                      </a:lnTo>
                      <a:lnTo>
                        <a:pt x="482" y="124"/>
                      </a:lnTo>
                      <a:lnTo>
                        <a:pt x="488" y="122"/>
                      </a:lnTo>
                      <a:lnTo>
                        <a:pt x="496" y="124"/>
                      </a:lnTo>
                      <a:lnTo>
                        <a:pt x="506" y="128"/>
                      </a:lnTo>
                      <a:lnTo>
                        <a:pt x="516" y="130"/>
                      </a:lnTo>
                      <a:lnTo>
                        <a:pt x="528" y="130"/>
                      </a:lnTo>
                      <a:lnTo>
                        <a:pt x="538" y="132"/>
                      </a:lnTo>
                      <a:lnTo>
                        <a:pt x="548" y="134"/>
                      </a:lnTo>
                      <a:lnTo>
                        <a:pt x="560" y="142"/>
                      </a:lnTo>
                      <a:lnTo>
                        <a:pt x="572" y="152"/>
                      </a:lnTo>
                      <a:lnTo>
                        <a:pt x="582" y="160"/>
                      </a:lnTo>
                      <a:lnTo>
                        <a:pt x="592" y="166"/>
                      </a:lnTo>
                      <a:lnTo>
                        <a:pt x="602" y="164"/>
                      </a:lnTo>
                      <a:lnTo>
                        <a:pt x="610" y="164"/>
                      </a:lnTo>
                      <a:lnTo>
                        <a:pt x="614" y="174"/>
                      </a:lnTo>
                      <a:lnTo>
                        <a:pt x="620" y="190"/>
                      </a:lnTo>
                      <a:lnTo>
                        <a:pt x="620" y="206"/>
                      </a:lnTo>
                      <a:lnTo>
                        <a:pt x="618" y="224"/>
                      </a:lnTo>
                      <a:lnTo>
                        <a:pt x="608" y="236"/>
                      </a:lnTo>
                      <a:lnTo>
                        <a:pt x="600" y="246"/>
                      </a:lnTo>
                      <a:lnTo>
                        <a:pt x="580" y="264"/>
                      </a:lnTo>
                      <a:lnTo>
                        <a:pt x="580" y="272"/>
                      </a:lnTo>
                      <a:lnTo>
                        <a:pt x="578" y="278"/>
                      </a:lnTo>
                      <a:lnTo>
                        <a:pt x="574" y="282"/>
                      </a:lnTo>
                      <a:lnTo>
                        <a:pt x="570" y="286"/>
                      </a:lnTo>
                      <a:lnTo>
                        <a:pt x="562" y="290"/>
                      </a:lnTo>
                      <a:lnTo>
                        <a:pt x="556" y="294"/>
                      </a:lnTo>
                      <a:lnTo>
                        <a:pt x="554" y="302"/>
                      </a:lnTo>
                      <a:lnTo>
                        <a:pt x="554" y="310"/>
                      </a:lnTo>
                      <a:lnTo>
                        <a:pt x="556" y="322"/>
                      </a:lnTo>
                      <a:lnTo>
                        <a:pt x="556" y="338"/>
                      </a:lnTo>
                      <a:lnTo>
                        <a:pt x="554" y="350"/>
                      </a:lnTo>
                      <a:lnTo>
                        <a:pt x="552" y="366"/>
                      </a:lnTo>
                      <a:lnTo>
                        <a:pt x="548" y="376"/>
                      </a:lnTo>
                      <a:lnTo>
                        <a:pt x="544" y="392"/>
                      </a:lnTo>
                      <a:lnTo>
                        <a:pt x="536" y="408"/>
                      </a:lnTo>
                      <a:lnTo>
                        <a:pt x="528" y="420"/>
                      </a:lnTo>
                      <a:lnTo>
                        <a:pt x="524" y="434"/>
                      </a:lnTo>
                      <a:lnTo>
                        <a:pt x="518" y="440"/>
                      </a:lnTo>
                      <a:lnTo>
                        <a:pt x="512" y="446"/>
                      </a:lnTo>
                      <a:lnTo>
                        <a:pt x="508" y="452"/>
                      </a:lnTo>
                      <a:lnTo>
                        <a:pt x="494" y="456"/>
                      </a:lnTo>
                      <a:lnTo>
                        <a:pt x="482" y="456"/>
                      </a:lnTo>
                      <a:lnTo>
                        <a:pt x="464" y="458"/>
                      </a:lnTo>
                      <a:lnTo>
                        <a:pt x="454" y="468"/>
                      </a:lnTo>
                      <a:lnTo>
                        <a:pt x="446" y="472"/>
                      </a:lnTo>
                      <a:lnTo>
                        <a:pt x="438" y="472"/>
                      </a:lnTo>
                      <a:lnTo>
                        <a:pt x="430" y="480"/>
                      </a:lnTo>
                      <a:lnTo>
                        <a:pt x="418" y="484"/>
                      </a:lnTo>
                      <a:lnTo>
                        <a:pt x="408" y="494"/>
                      </a:lnTo>
                      <a:lnTo>
                        <a:pt x="404" y="502"/>
                      </a:lnTo>
                      <a:lnTo>
                        <a:pt x="402" y="516"/>
                      </a:lnTo>
                      <a:lnTo>
                        <a:pt x="402" y="526"/>
                      </a:lnTo>
                      <a:lnTo>
                        <a:pt x="404" y="542"/>
                      </a:lnTo>
                      <a:lnTo>
                        <a:pt x="398" y="550"/>
                      </a:lnTo>
                      <a:lnTo>
                        <a:pt x="390" y="560"/>
                      </a:lnTo>
                      <a:lnTo>
                        <a:pt x="384" y="566"/>
                      </a:lnTo>
                      <a:lnTo>
                        <a:pt x="380" y="574"/>
                      </a:lnTo>
                      <a:lnTo>
                        <a:pt x="376" y="584"/>
                      </a:lnTo>
                      <a:lnTo>
                        <a:pt x="374" y="588"/>
                      </a:lnTo>
                      <a:lnTo>
                        <a:pt x="370" y="592"/>
                      </a:lnTo>
                      <a:lnTo>
                        <a:pt x="366" y="600"/>
                      </a:lnTo>
                      <a:lnTo>
                        <a:pt x="360" y="604"/>
                      </a:lnTo>
                      <a:lnTo>
                        <a:pt x="352" y="610"/>
                      </a:lnTo>
                      <a:lnTo>
                        <a:pt x="352" y="606"/>
                      </a:lnTo>
                      <a:lnTo>
                        <a:pt x="352" y="604"/>
                      </a:lnTo>
                      <a:lnTo>
                        <a:pt x="356" y="600"/>
                      </a:lnTo>
                      <a:lnTo>
                        <a:pt x="360" y="596"/>
                      </a:lnTo>
                      <a:lnTo>
                        <a:pt x="366" y="590"/>
                      </a:lnTo>
                      <a:lnTo>
                        <a:pt x="370" y="584"/>
                      </a:lnTo>
                      <a:lnTo>
                        <a:pt x="368" y="580"/>
                      </a:lnTo>
                      <a:lnTo>
                        <a:pt x="364" y="582"/>
                      </a:lnTo>
                      <a:lnTo>
                        <a:pt x="360" y="586"/>
                      </a:lnTo>
                      <a:lnTo>
                        <a:pt x="356" y="592"/>
                      </a:lnTo>
                      <a:lnTo>
                        <a:pt x="352" y="596"/>
                      </a:lnTo>
                      <a:lnTo>
                        <a:pt x="348" y="600"/>
                      </a:lnTo>
                      <a:lnTo>
                        <a:pt x="348" y="606"/>
                      </a:lnTo>
                      <a:lnTo>
                        <a:pt x="346" y="612"/>
                      </a:lnTo>
                      <a:lnTo>
                        <a:pt x="344" y="618"/>
                      </a:lnTo>
                      <a:lnTo>
                        <a:pt x="342" y="622"/>
                      </a:lnTo>
                      <a:lnTo>
                        <a:pt x="336" y="630"/>
                      </a:lnTo>
                      <a:lnTo>
                        <a:pt x="332" y="638"/>
                      </a:lnTo>
                      <a:lnTo>
                        <a:pt x="328" y="634"/>
                      </a:lnTo>
                      <a:lnTo>
                        <a:pt x="328" y="628"/>
                      </a:lnTo>
                      <a:lnTo>
                        <a:pt x="330" y="622"/>
                      </a:lnTo>
                      <a:lnTo>
                        <a:pt x="326" y="614"/>
                      </a:lnTo>
                      <a:lnTo>
                        <a:pt x="320" y="610"/>
                      </a:lnTo>
                      <a:lnTo>
                        <a:pt x="308" y="600"/>
                      </a:lnTo>
                      <a:lnTo>
                        <a:pt x="294" y="592"/>
                      </a:lnTo>
                      <a:lnTo>
                        <a:pt x="286" y="590"/>
                      </a:lnTo>
                      <a:lnTo>
                        <a:pt x="278" y="580"/>
                      </a:lnTo>
                      <a:lnTo>
                        <a:pt x="268" y="572"/>
                      </a:lnTo>
                      <a:lnTo>
                        <a:pt x="270" y="568"/>
                      </a:lnTo>
                      <a:lnTo>
                        <a:pt x="276" y="564"/>
                      </a:lnTo>
                      <a:lnTo>
                        <a:pt x="300" y="540"/>
                      </a:lnTo>
                      <a:lnTo>
                        <a:pt x="308" y="534"/>
                      </a:lnTo>
                      <a:lnTo>
                        <a:pt x="316" y="530"/>
                      </a:lnTo>
                      <a:lnTo>
                        <a:pt x="320" y="524"/>
                      </a:lnTo>
                      <a:lnTo>
                        <a:pt x="324" y="512"/>
                      </a:lnTo>
                      <a:lnTo>
                        <a:pt x="322" y="502"/>
                      </a:lnTo>
                      <a:lnTo>
                        <a:pt x="318" y="498"/>
                      </a:lnTo>
                      <a:lnTo>
                        <a:pt x="308" y="496"/>
                      </a:lnTo>
                      <a:lnTo>
                        <a:pt x="308" y="490"/>
                      </a:lnTo>
                      <a:lnTo>
                        <a:pt x="312" y="482"/>
                      </a:lnTo>
                      <a:lnTo>
                        <a:pt x="314" y="474"/>
                      </a:lnTo>
                      <a:lnTo>
                        <a:pt x="308" y="472"/>
                      </a:lnTo>
                      <a:lnTo>
                        <a:pt x="300" y="474"/>
                      </a:lnTo>
                      <a:lnTo>
                        <a:pt x="292" y="466"/>
                      </a:lnTo>
                      <a:lnTo>
                        <a:pt x="288" y="456"/>
                      </a:lnTo>
                      <a:lnTo>
                        <a:pt x="290" y="446"/>
                      </a:lnTo>
                      <a:lnTo>
                        <a:pt x="284" y="442"/>
                      </a:lnTo>
                      <a:lnTo>
                        <a:pt x="274" y="440"/>
                      </a:lnTo>
                      <a:lnTo>
                        <a:pt x="266" y="442"/>
                      </a:lnTo>
                      <a:lnTo>
                        <a:pt x="256" y="442"/>
                      </a:lnTo>
                      <a:lnTo>
                        <a:pt x="256" y="414"/>
                      </a:lnTo>
                      <a:lnTo>
                        <a:pt x="252" y="406"/>
                      </a:lnTo>
                      <a:lnTo>
                        <a:pt x="256" y="402"/>
                      </a:lnTo>
                      <a:lnTo>
                        <a:pt x="252" y="396"/>
                      </a:lnTo>
                      <a:lnTo>
                        <a:pt x="260" y="382"/>
                      </a:lnTo>
                      <a:lnTo>
                        <a:pt x="260" y="376"/>
                      </a:lnTo>
                      <a:lnTo>
                        <a:pt x="258" y="366"/>
                      </a:lnTo>
                      <a:lnTo>
                        <a:pt x="248" y="362"/>
                      </a:lnTo>
                      <a:lnTo>
                        <a:pt x="246" y="350"/>
                      </a:lnTo>
                      <a:lnTo>
                        <a:pt x="248" y="342"/>
                      </a:lnTo>
                      <a:lnTo>
                        <a:pt x="220" y="342"/>
                      </a:lnTo>
                      <a:lnTo>
                        <a:pt x="218" y="330"/>
                      </a:lnTo>
                      <a:lnTo>
                        <a:pt x="218" y="326"/>
                      </a:lnTo>
                      <a:lnTo>
                        <a:pt x="220" y="322"/>
                      </a:lnTo>
                      <a:lnTo>
                        <a:pt x="218" y="314"/>
                      </a:lnTo>
                      <a:lnTo>
                        <a:pt x="214" y="302"/>
                      </a:lnTo>
                      <a:lnTo>
                        <a:pt x="196" y="298"/>
                      </a:lnTo>
                      <a:lnTo>
                        <a:pt x="184" y="292"/>
                      </a:lnTo>
                      <a:lnTo>
                        <a:pt x="176" y="290"/>
                      </a:lnTo>
                      <a:lnTo>
                        <a:pt x="172" y="284"/>
                      </a:lnTo>
                      <a:lnTo>
                        <a:pt x="162" y="282"/>
                      </a:lnTo>
                      <a:lnTo>
                        <a:pt x="152" y="280"/>
                      </a:lnTo>
                      <a:lnTo>
                        <a:pt x="140" y="268"/>
                      </a:lnTo>
                      <a:lnTo>
                        <a:pt x="138" y="240"/>
                      </a:lnTo>
                      <a:lnTo>
                        <a:pt x="126" y="240"/>
                      </a:lnTo>
                      <a:lnTo>
                        <a:pt x="116" y="244"/>
                      </a:lnTo>
                      <a:lnTo>
                        <a:pt x="114" y="244"/>
                      </a:lnTo>
                      <a:lnTo>
                        <a:pt x="106" y="250"/>
                      </a:lnTo>
                      <a:lnTo>
                        <a:pt x="92" y="256"/>
                      </a:lnTo>
                      <a:lnTo>
                        <a:pt x="72" y="258"/>
                      </a:lnTo>
                      <a:lnTo>
                        <a:pt x="60" y="256"/>
                      </a:lnTo>
                      <a:lnTo>
                        <a:pt x="54" y="256"/>
                      </a:lnTo>
                      <a:lnTo>
                        <a:pt x="52" y="250"/>
                      </a:lnTo>
                      <a:lnTo>
                        <a:pt x="56" y="238"/>
                      </a:lnTo>
                      <a:lnTo>
                        <a:pt x="54" y="232"/>
                      </a:lnTo>
                      <a:lnTo>
                        <a:pt x="48" y="238"/>
                      </a:lnTo>
                      <a:lnTo>
                        <a:pt x="38" y="242"/>
                      </a:lnTo>
                      <a:lnTo>
                        <a:pt x="36" y="244"/>
                      </a:lnTo>
                      <a:lnTo>
                        <a:pt x="28" y="242"/>
                      </a:lnTo>
                      <a:lnTo>
                        <a:pt x="18" y="232"/>
                      </a:lnTo>
                      <a:lnTo>
                        <a:pt x="8" y="222"/>
                      </a:lnTo>
                      <a:lnTo>
                        <a:pt x="0" y="200"/>
                      </a:lnTo>
                      <a:lnTo>
                        <a:pt x="8" y="188"/>
                      </a:lnTo>
                      <a:lnTo>
                        <a:pt x="14" y="182"/>
                      </a:lnTo>
                      <a:lnTo>
                        <a:pt x="16" y="172"/>
                      </a:lnTo>
                      <a:lnTo>
                        <a:pt x="26" y="160"/>
                      </a:lnTo>
                      <a:lnTo>
                        <a:pt x="40" y="154"/>
                      </a:lnTo>
                      <a:lnTo>
                        <a:pt x="62" y="152"/>
                      </a:lnTo>
                      <a:lnTo>
                        <a:pt x="68" y="138"/>
                      </a:lnTo>
                      <a:lnTo>
                        <a:pt x="68" y="126"/>
                      </a:lnTo>
                      <a:lnTo>
                        <a:pt x="70" y="120"/>
                      </a:lnTo>
                      <a:lnTo>
                        <a:pt x="72" y="106"/>
                      </a:lnTo>
                      <a:lnTo>
                        <a:pt x="70" y="94"/>
                      </a:lnTo>
                      <a:lnTo>
                        <a:pt x="64" y="86"/>
                      </a:lnTo>
                      <a:lnTo>
                        <a:pt x="64" y="74"/>
                      </a:lnTo>
                      <a:lnTo>
                        <a:pt x="66" y="72"/>
                      </a:lnTo>
                      <a:lnTo>
                        <a:pt x="76" y="74"/>
                      </a:lnTo>
                      <a:lnTo>
                        <a:pt x="76" y="68"/>
                      </a:lnTo>
                      <a:lnTo>
                        <a:pt x="64" y="64"/>
                      </a:lnTo>
                      <a:lnTo>
                        <a:pt x="64" y="58"/>
                      </a:lnTo>
                      <a:lnTo>
                        <a:pt x="92" y="56"/>
                      </a:lnTo>
                      <a:lnTo>
                        <a:pt x="102" y="54"/>
                      </a:lnTo>
                      <a:lnTo>
                        <a:pt x="108" y="56"/>
                      </a:lnTo>
                      <a:lnTo>
                        <a:pt x="112" y="62"/>
                      </a:lnTo>
                      <a:lnTo>
                        <a:pt x="120" y="70"/>
                      </a:lnTo>
                      <a:lnTo>
                        <a:pt x="130" y="72"/>
                      </a:lnTo>
                      <a:lnTo>
                        <a:pt x="144" y="68"/>
                      </a:lnTo>
                      <a:lnTo>
                        <a:pt x="150" y="62"/>
                      </a:lnTo>
                      <a:lnTo>
                        <a:pt x="156" y="56"/>
                      </a:lnTo>
                      <a:lnTo>
                        <a:pt x="168" y="52"/>
                      </a:lnTo>
                      <a:lnTo>
                        <a:pt x="168" y="44"/>
                      </a:lnTo>
                      <a:lnTo>
                        <a:pt x="162" y="44"/>
                      </a:lnTo>
                      <a:lnTo>
                        <a:pt x="156" y="36"/>
                      </a:lnTo>
                      <a:lnTo>
                        <a:pt x="154" y="26"/>
                      </a:lnTo>
                      <a:lnTo>
                        <a:pt x="148" y="20"/>
                      </a:lnTo>
                      <a:lnTo>
                        <a:pt x="154" y="18"/>
                      </a:lnTo>
                      <a:lnTo>
                        <a:pt x="162" y="22"/>
                      </a:lnTo>
                      <a:lnTo>
                        <a:pt x="174" y="22"/>
                      </a:lnTo>
                      <a:lnTo>
                        <a:pt x="178" y="24"/>
                      </a:lnTo>
                      <a:lnTo>
                        <a:pt x="184" y="20"/>
                      </a:lnTo>
                      <a:lnTo>
                        <a:pt x="194" y="18"/>
                      </a:lnTo>
                      <a:lnTo>
                        <a:pt x="206" y="14"/>
                      </a:lnTo>
                      <a:lnTo>
                        <a:pt x="210" y="4"/>
                      </a:lnTo>
                      <a:lnTo>
                        <a:pt x="208" y="0"/>
                      </a:lnTo>
                      <a:lnTo>
                        <a:pt x="220" y="0"/>
                      </a:lnTo>
                      <a:lnTo>
                        <a:pt x="228" y="22"/>
                      </a:lnTo>
                      <a:lnTo>
                        <a:pt x="222" y="28"/>
                      </a:lnTo>
                      <a:lnTo>
                        <a:pt x="222" y="48"/>
                      </a:lnTo>
                      <a:lnTo>
                        <a:pt x="228" y="56"/>
                      </a:lnTo>
                      <a:lnTo>
                        <a:pt x="236" y="64"/>
                      </a:lnTo>
                      <a:lnTo>
                        <a:pt x="244" y="64"/>
                      </a:lnTo>
                      <a:lnTo>
                        <a:pt x="254" y="62"/>
                      </a:lnTo>
                      <a:lnTo>
                        <a:pt x="260" y="58"/>
                      </a:lnTo>
                      <a:lnTo>
                        <a:pt x="268" y="54"/>
                      </a:lnTo>
                      <a:lnTo>
                        <a:pt x="272" y="50"/>
                      </a:lnTo>
                      <a:lnTo>
                        <a:pt x="276" y="54"/>
                      </a:lnTo>
                      <a:lnTo>
                        <a:pt x="282" y="54"/>
                      </a:lnTo>
                      <a:lnTo>
                        <a:pt x="284" y="54"/>
                      </a:lnTo>
                      <a:lnTo>
                        <a:pt x="286" y="48"/>
                      </a:lnTo>
                      <a:lnTo>
                        <a:pt x="286" y="44"/>
                      </a:lnTo>
                      <a:lnTo>
                        <a:pt x="290" y="44"/>
                      </a:lnTo>
                      <a:lnTo>
                        <a:pt x="300" y="46"/>
                      </a:lnTo>
                      <a:lnTo>
                        <a:pt x="310" y="50"/>
                      </a:lnTo>
                      <a:lnTo>
                        <a:pt x="316" y="50"/>
                      </a:lnTo>
                      <a:lnTo>
                        <a:pt x="322" y="46"/>
                      </a:lnTo>
                      <a:lnTo>
                        <a:pt x="332" y="48"/>
                      </a:lnTo>
                      <a:lnTo>
                        <a:pt x="338" y="52"/>
                      </a:lnTo>
                      <a:lnTo>
                        <a:pt x="350" y="24"/>
                      </a:lnTo>
                      <a:lnTo>
                        <a:pt x="356" y="18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83" name="Africa"/>
              <p:cNvGrpSpPr>
                <a:grpSpLocks/>
              </p:cNvGrpSpPr>
              <p:nvPr/>
            </p:nvGrpSpPr>
            <p:grpSpPr bwMode="gray">
              <a:xfrm>
                <a:off x="4310856" y="4130818"/>
                <a:ext cx="1725613" cy="2089115"/>
                <a:chOff x="2428" y="1949"/>
                <a:chExt cx="1087" cy="1194"/>
              </a:xfrm>
              <a:solidFill>
                <a:schemeClr val="accent6"/>
              </a:solidFill>
            </p:grpSpPr>
            <p:sp>
              <p:nvSpPr>
                <p:cNvPr id="348" name="Freeform 94"/>
                <p:cNvSpPr>
                  <a:spLocks/>
                </p:cNvSpPr>
                <p:nvPr/>
              </p:nvSpPr>
              <p:spPr bwMode="gray">
                <a:xfrm>
                  <a:off x="3093" y="2047"/>
                  <a:ext cx="172" cy="172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16" y="4"/>
                    </a:cxn>
                    <a:cxn ang="0">
                      <a:pos x="24" y="2"/>
                    </a:cxn>
                    <a:cxn ang="0">
                      <a:pos x="48" y="12"/>
                    </a:cxn>
                    <a:cxn ang="0">
                      <a:pos x="66" y="16"/>
                    </a:cxn>
                    <a:cxn ang="0">
                      <a:pos x="80" y="14"/>
                    </a:cxn>
                    <a:cxn ang="0">
                      <a:pos x="90" y="8"/>
                    </a:cxn>
                    <a:cxn ang="0">
                      <a:pos x="112" y="6"/>
                    </a:cxn>
                    <a:cxn ang="0">
                      <a:pos x="122" y="12"/>
                    </a:cxn>
                    <a:cxn ang="0">
                      <a:pos x="134" y="10"/>
                    </a:cxn>
                    <a:cxn ang="0">
                      <a:pos x="150" y="12"/>
                    </a:cxn>
                    <a:cxn ang="0">
                      <a:pos x="154" y="20"/>
                    </a:cxn>
                    <a:cxn ang="0">
                      <a:pos x="162" y="40"/>
                    </a:cxn>
                    <a:cxn ang="0">
                      <a:pos x="158" y="44"/>
                    </a:cxn>
                    <a:cxn ang="0">
                      <a:pos x="152" y="56"/>
                    </a:cxn>
                    <a:cxn ang="0">
                      <a:pos x="150" y="66"/>
                    </a:cxn>
                    <a:cxn ang="0">
                      <a:pos x="146" y="70"/>
                    </a:cxn>
                    <a:cxn ang="0">
                      <a:pos x="140" y="60"/>
                    </a:cxn>
                    <a:cxn ang="0">
                      <a:pos x="136" y="48"/>
                    </a:cxn>
                    <a:cxn ang="0">
                      <a:pos x="130" y="40"/>
                    </a:cxn>
                    <a:cxn ang="0">
                      <a:pos x="126" y="28"/>
                    </a:cxn>
                    <a:cxn ang="0">
                      <a:pos x="122" y="16"/>
                    </a:cxn>
                    <a:cxn ang="0">
                      <a:pos x="122" y="24"/>
                    </a:cxn>
                    <a:cxn ang="0">
                      <a:pos x="124" y="42"/>
                    </a:cxn>
                    <a:cxn ang="0">
                      <a:pos x="128" y="54"/>
                    </a:cxn>
                    <a:cxn ang="0">
                      <a:pos x="136" y="64"/>
                    </a:cxn>
                    <a:cxn ang="0">
                      <a:pos x="142" y="72"/>
                    </a:cxn>
                    <a:cxn ang="0">
                      <a:pos x="150" y="96"/>
                    </a:cxn>
                    <a:cxn ang="0">
                      <a:pos x="170" y="130"/>
                    </a:cxn>
                    <a:cxn ang="0">
                      <a:pos x="172" y="136"/>
                    </a:cxn>
                    <a:cxn ang="0">
                      <a:pos x="172" y="152"/>
                    </a:cxn>
                    <a:cxn ang="0">
                      <a:pos x="164" y="152"/>
                    </a:cxn>
                    <a:cxn ang="0">
                      <a:pos x="144" y="172"/>
                    </a:cxn>
                    <a:cxn ang="0">
                      <a:pos x="134" y="166"/>
                    </a:cxn>
                    <a:cxn ang="0">
                      <a:pos x="6" y="164"/>
                    </a:cxn>
                    <a:cxn ang="0">
                      <a:pos x="6" y="38"/>
                    </a:cxn>
                    <a:cxn ang="0">
                      <a:pos x="2" y="36"/>
                    </a:cxn>
                    <a:cxn ang="0">
                      <a:pos x="0" y="24"/>
                    </a:cxn>
                    <a:cxn ang="0">
                      <a:pos x="6" y="2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72" h="172">
                      <a:moveTo>
                        <a:pt x="6" y="0"/>
                      </a:moveTo>
                      <a:lnTo>
                        <a:pt x="16" y="4"/>
                      </a:lnTo>
                      <a:lnTo>
                        <a:pt x="24" y="2"/>
                      </a:lnTo>
                      <a:lnTo>
                        <a:pt x="48" y="12"/>
                      </a:lnTo>
                      <a:lnTo>
                        <a:pt x="66" y="16"/>
                      </a:lnTo>
                      <a:lnTo>
                        <a:pt x="80" y="14"/>
                      </a:lnTo>
                      <a:lnTo>
                        <a:pt x="90" y="8"/>
                      </a:lnTo>
                      <a:lnTo>
                        <a:pt x="112" y="6"/>
                      </a:lnTo>
                      <a:lnTo>
                        <a:pt x="122" y="12"/>
                      </a:lnTo>
                      <a:lnTo>
                        <a:pt x="134" y="10"/>
                      </a:lnTo>
                      <a:lnTo>
                        <a:pt x="150" y="12"/>
                      </a:lnTo>
                      <a:lnTo>
                        <a:pt x="154" y="20"/>
                      </a:lnTo>
                      <a:lnTo>
                        <a:pt x="162" y="40"/>
                      </a:lnTo>
                      <a:lnTo>
                        <a:pt x="158" y="44"/>
                      </a:lnTo>
                      <a:lnTo>
                        <a:pt x="152" y="56"/>
                      </a:lnTo>
                      <a:lnTo>
                        <a:pt x="150" y="66"/>
                      </a:lnTo>
                      <a:lnTo>
                        <a:pt x="146" y="70"/>
                      </a:lnTo>
                      <a:lnTo>
                        <a:pt x="140" y="60"/>
                      </a:lnTo>
                      <a:lnTo>
                        <a:pt x="136" y="48"/>
                      </a:lnTo>
                      <a:lnTo>
                        <a:pt x="130" y="40"/>
                      </a:lnTo>
                      <a:lnTo>
                        <a:pt x="126" y="28"/>
                      </a:lnTo>
                      <a:lnTo>
                        <a:pt x="122" y="16"/>
                      </a:lnTo>
                      <a:lnTo>
                        <a:pt x="122" y="24"/>
                      </a:lnTo>
                      <a:lnTo>
                        <a:pt x="124" y="42"/>
                      </a:lnTo>
                      <a:lnTo>
                        <a:pt x="128" y="54"/>
                      </a:lnTo>
                      <a:lnTo>
                        <a:pt x="136" y="64"/>
                      </a:lnTo>
                      <a:lnTo>
                        <a:pt x="142" y="72"/>
                      </a:lnTo>
                      <a:lnTo>
                        <a:pt x="150" y="96"/>
                      </a:lnTo>
                      <a:lnTo>
                        <a:pt x="170" y="130"/>
                      </a:lnTo>
                      <a:lnTo>
                        <a:pt x="172" y="136"/>
                      </a:lnTo>
                      <a:lnTo>
                        <a:pt x="172" y="152"/>
                      </a:lnTo>
                      <a:lnTo>
                        <a:pt x="164" y="152"/>
                      </a:lnTo>
                      <a:lnTo>
                        <a:pt x="144" y="172"/>
                      </a:lnTo>
                      <a:lnTo>
                        <a:pt x="134" y="166"/>
                      </a:lnTo>
                      <a:lnTo>
                        <a:pt x="6" y="164"/>
                      </a:lnTo>
                      <a:lnTo>
                        <a:pt x="6" y="38"/>
                      </a:lnTo>
                      <a:lnTo>
                        <a:pt x="2" y="36"/>
                      </a:lnTo>
                      <a:lnTo>
                        <a:pt x="0" y="24"/>
                      </a:lnTo>
                      <a:lnTo>
                        <a:pt x="6" y="2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49" name="Freeform 95"/>
                <p:cNvSpPr>
                  <a:spLocks/>
                </p:cNvSpPr>
                <p:nvPr/>
              </p:nvSpPr>
              <p:spPr bwMode="gray">
                <a:xfrm>
                  <a:off x="2850" y="2023"/>
                  <a:ext cx="249" cy="222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51" y="4"/>
                    </a:cxn>
                    <a:cxn ang="0">
                      <a:pos x="79" y="8"/>
                    </a:cxn>
                    <a:cxn ang="0">
                      <a:pos x="93" y="16"/>
                    </a:cxn>
                    <a:cxn ang="0">
                      <a:pos x="99" y="28"/>
                    </a:cxn>
                    <a:cxn ang="0">
                      <a:pos x="107" y="34"/>
                    </a:cxn>
                    <a:cxn ang="0">
                      <a:pos x="125" y="34"/>
                    </a:cxn>
                    <a:cxn ang="0">
                      <a:pos x="137" y="42"/>
                    </a:cxn>
                    <a:cxn ang="0">
                      <a:pos x="157" y="54"/>
                    </a:cxn>
                    <a:cxn ang="0">
                      <a:pos x="171" y="40"/>
                    </a:cxn>
                    <a:cxn ang="0">
                      <a:pos x="173" y="30"/>
                    </a:cxn>
                    <a:cxn ang="0">
                      <a:pos x="167" y="22"/>
                    </a:cxn>
                    <a:cxn ang="0">
                      <a:pos x="177" y="12"/>
                    </a:cxn>
                    <a:cxn ang="0">
                      <a:pos x="191" y="6"/>
                    </a:cxn>
                    <a:cxn ang="0">
                      <a:pos x="209" y="8"/>
                    </a:cxn>
                    <a:cxn ang="0">
                      <a:pos x="223" y="16"/>
                    </a:cxn>
                    <a:cxn ang="0">
                      <a:pos x="237" y="22"/>
                    </a:cxn>
                    <a:cxn ang="0">
                      <a:pos x="249" y="24"/>
                    </a:cxn>
                    <a:cxn ang="0">
                      <a:pos x="249" y="44"/>
                    </a:cxn>
                    <a:cxn ang="0">
                      <a:pos x="243" y="48"/>
                    </a:cxn>
                    <a:cxn ang="0">
                      <a:pos x="245" y="60"/>
                    </a:cxn>
                    <a:cxn ang="0">
                      <a:pos x="249" y="62"/>
                    </a:cxn>
                    <a:cxn ang="0">
                      <a:pos x="249" y="188"/>
                    </a:cxn>
                    <a:cxn ang="0">
                      <a:pos x="249" y="222"/>
                    </a:cxn>
                    <a:cxn ang="0">
                      <a:pos x="231" y="222"/>
                    </a:cxn>
                    <a:cxn ang="0">
                      <a:pos x="97" y="168"/>
                    </a:cxn>
                    <a:cxn ang="0">
                      <a:pos x="91" y="174"/>
                    </a:cxn>
                    <a:cxn ang="0">
                      <a:pos x="79" y="180"/>
                    </a:cxn>
                    <a:cxn ang="0">
                      <a:pos x="69" y="172"/>
                    </a:cxn>
                    <a:cxn ang="0">
                      <a:pos x="59" y="168"/>
                    </a:cxn>
                    <a:cxn ang="0">
                      <a:pos x="43" y="164"/>
                    </a:cxn>
                    <a:cxn ang="0">
                      <a:pos x="37" y="158"/>
                    </a:cxn>
                    <a:cxn ang="0">
                      <a:pos x="33" y="150"/>
                    </a:cxn>
                    <a:cxn ang="0">
                      <a:pos x="14" y="148"/>
                    </a:cxn>
                    <a:cxn ang="0">
                      <a:pos x="8" y="136"/>
                    </a:cxn>
                    <a:cxn ang="0">
                      <a:pos x="4" y="126"/>
                    </a:cxn>
                    <a:cxn ang="0">
                      <a:pos x="0" y="116"/>
                    </a:cxn>
                    <a:cxn ang="0">
                      <a:pos x="8" y="112"/>
                    </a:cxn>
                    <a:cxn ang="0">
                      <a:pos x="8" y="66"/>
                    </a:cxn>
                    <a:cxn ang="0">
                      <a:pos x="4" y="48"/>
                    </a:cxn>
                    <a:cxn ang="0">
                      <a:pos x="12" y="42"/>
                    </a:cxn>
                    <a:cxn ang="0">
                      <a:pos x="12" y="26"/>
                    </a:cxn>
                    <a:cxn ang="0">
                      <a:pos x="33" y="12"/>
                    </a:cxn>
                    <a:cxn ang="0">
                      <a:pos x="35" y="1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249" h="222">
                      <a:moveTo>
                        <a:pt x="35" y="0"/>
                      </a:moveTo>
                      <a:lnTo>
                        <a:pt x="51" y="4"/>
                      </a:lnTo>
                      <a:lnTo>
                        <a:pt x="79" y="8"/>
                      </a:lnTo>
                      <a:lnTo>
                        <a:pt x="93" y="16"/>
                      </a:lnTo>
                      <a:lnTo>
                        <a:pt x="99" y="28"/>
                      </a:lnTo>
                      <a:lnTo>
                        <a:pt x="107" y="34"/>
                      </a:lnTo>
                      <a:lnTo>
                        <a:pt x="125" y="34"/>
                      </a:lnTo>
                      <a:lnTo>
                        <a:pt x="137" y="42"/>
                      </a:lnTo>
                      <a:lnTo>
                        <a:pt x="157" y="54"/>
                      </a:lnTo>
                      <a:lnTo>
                        <a:pt x="171" y="40"/>
                      </a:lnTo>
                      <a:lnTo>
                        <a:pt x="173" y="30"/>
                      </a:lnTo>
                      <a:lnTo>
                        <a:pt x="167" y="22"/>
                      </a:lnTo>
                      <a:lnTo>
                        <a:pt x="177" y="12"/>
                      </a:lnTo>
                      <a:lnTo>
                        <a:pt x="191" y="6"/>
                      </a:lnTo>
                      <a:lnTo>
                        <a:pt x="209" y="8"/>
                      </a:lnTo>
                      <a:lnTo>
                        <a:pt x="223" y="16"/>
                      </a:lnTo>
                      <a:lnTo>
                        <a:pt x="237" y="22"/>
                      </a:lnTo>
                      <a:lnTo>
                        <a:pt x="249" y="24"/>
                      </a:lnTo>
                      <a:lnTo>
                        <a:pt x="249" y="44"/>
                      </a:lnTo>
                      <a:lnTo>
                        <a:pt x="243" y="48"/>
                      </a:lnTo>
                      <a:lnTo>
                        <a:pt x="245" y="60"/>
                      </a:lnTo>
                      <a:lnTo>
                        <a:pt x="249" y="62"/>
                      </a:lnTo>
                      <a:lnTo>
                        <a:pt x="249" y="188"/>
                      </a:lnTo>
                      <a:lnTo>
                        <a:pt x="249" y="222"/>
                      </a:lnTo>
                      <a:lnTo>
                        <a:pt x="231" y="222"/>
                      </a:lnTo>
                      <a:lnTo>
                        <a:pt x="97" y="168"/>
                      </a:lnTo>
                      <a:lnTo>
                        <a:pt x="91" y="174"/>
                      </a:lnTo>
                      <a:lnTo>
                        <a:pt x="79" y="180"/>
                      </a:lnTo>
                      <a:lnTo>
                        <a:pt x="69" y="172"/>
                      </a:lnTo>
                      <a:lnTo>
                        <a:pt x="59" y="168"/>
                      </a:lnTo>
                      <a:lnTo>
                        <a:pt x="43" y="164"/>
                      </a:lnTo>
                      <a:lnTo>
                        <a:pt x="37" y="158"/>
                      </a:lnTo>
                      <a:lnTo>
                        <a:pt x="33" y="150"/>
                      </a:lnTo>
                      <a:lnTo>
                        <a:pt x="14" y="148"/>
                      </a:lnTo>
                      <a:lnTo>
                        <a:pt x="8" y="136"/>
                      </a:lnTo>
                      <a:lnTo>
                        <a:pt x="4" y="126"/>
                      </a:lnTo>
                      <a:lnTo>
                        <a:pt x="0" y="116"/>
                      </a:lnTo>
                      <a:lnTo>
                        <a:pt x="8" y="112"/>
                      </a:lnTo>
                      <a:lnTo>
                        <a:pt x="8" y="66"/>
                      </a:lnTo>
                      <a:lnTo>
                        <a:pt x="4" y="48"/>
                      </a:lnTo>
                      <a:lnTo>
                        <a:pt x="12" y="42"/>
                      </a:lnTo>
                      <a:lnTo>
                        <a:pt x="12" y="26"/>
                      </a:lnTo>
                      <a:lnTo>
                        <a:pt x="33" y="12"/>
                      </a:lnTo>
                      <a:lnTo>
                        <a:pt x="35" y="1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0" name="Freeform 96"/>
                <p:cNvSpPr>
                  <a:spLocks/>
                </p:cNvSpPr>
                <p:nvPr/>
              </p:nvSpPr>
              <p:spPr bwMode="gray">
                <a:xfrm>
                  <a:off x="2820" y="1949"/>
                  <a:ext cx="65" cy="122"/>
                </a:xfrm>
                <a:custGeom>
                  <a:avLst/>
                  <a:gdLst/>
                  <a:ahLst/>
                  <a:cxnLst>
                    <a:cxn ang="0">
                      <a:pos x="16" y="6"/>
                    </a:cxn>
                    <a:cxn ang="0">
                      <a:pos x="30" y="0"/>
                    </a:cxn>
                    <a:cxn ang="0">
                      <a:pos x="38" y="0"/>
                    </a:cxn>
                    <a:cxn ang="0">
                      <a:pos x="42" y="8"/>
                    </a:cxn>
                    <a:cxn ang="0">
                      <a:pos x="48" y="10"/>
                    </a:cxn>
                    <a:cxn ang="0">
                      <a:pos x="54" y="6"/>
                    </a:cxn>
                    <a:cxn ang="0">
                      <a:pos x="58" y="8"/>
                    </a:cxn>
                    <a:cxn ang="0">
                      <a:pos x="56" y="14"/>
                    </a:cxn>
                    <a:cxn ang="0">
                      <a:pos x="50" y="16"/>
                    </a:cxn>
                    <a:cxn ang="0">
                      <a:pos x="46" y="24"/>
                    </a:cxn>
                    <a:cxn ang="0">
                      <a:pos x="50" y="28"/>
                    </a:cxn>
                    <a:cxn ang="0">
                      <a:pos x="58" y="32"/>
                    </a:cxn>
                    <a:cxn ang="0">
                      <a:pos x="58" y="38"/>
                    </a:cxn>
                    <a:cxn ang="0">
                      <a:pos x="52" y="44"/>
                    </a:cxn>
                    <a:cxn ang="0">
                      <a:pos x="46" y="46"/>
                    </a:cxn>
                    <a:cxn ang="0">
                      <a:pos x="40" y="54"/>
                    </a:cxn>
                    <a:cxn ang="0">
                      <a:pos x="44" y="64"/>
                    </a:cxn>
                    <a:cxn ang="0">
                      <a:pos x="54" y="64"/>
                    </a:cxn>
                    <a:cxn ang="0">
                      <a:pos x="58" y="70"/>
                    </a:cxn>
                    <a:cxn ang="0">
                      <a:pos x="65" y="74"/>
                    </a:cxn>
                    <a:cxn ang="0">
                      <a:pos x="65" y="84"/>
                    </a:cxn>
                    <a:cxn ang="0">
                      <a:pos x="42" y="100"/>
                    </a:cxn>
                    <a:cxn ang="0">
                      <a:pos x="42" y="116"/>
                    </a:cxn>
                    <a:cxn ang="0">
                      <a:pos x="34" y="122"/>
                    </a:cxn>
                    <a:cxn ang="0">
                      <a:pos x="28" y="120"/>
                    </a:cxn>
                    <a:cxn ang="0">
                      <a:pos x="26" y="108"/>
                    </a:cxn>
                    <a:cxn ang="0">
                      <a:pos x="24" y="92"/>
                    </a:cxn>
                    <a:cxn ang="0">
                      <a:pos x="10" y="76"/>
                    </a:cxn>
                    <a:cxn ang="0">
                      <a:pos x="0" y="64"/>
                    </a:cxn>
                    <a:cxn ang="0">
                      <a:pos x="0" y="56"/>
                    </a:cxn>
                    <a:cxn ang="0">
                      <a:pos x="12" y="46"/>
                    </a:cxn>
                    <a:cxn ang="0">
                      <a:pos x="12" y="10"/>
                    </a:cxn>
                    <a:cxn ang="0">
                      <a:pos x="16" y="6"/>
                    </a:cxn>
                  </a:cxnLst>
                  <a:rect l="0" t="0" r="r" b="b"/>
                  <a:pathLst>
                    <a:path w="65" h="122">
                      <a:moveTo>
                        <a:pt x="16" y="6"/>
                      </a:moveTo>
                      <a:lnTo>
                        <a:pt x="30" y="0"/>
                      </a:lnTo>
                      <a:lnTo>
                        <a:pt x="38" y="0"/>
                      </a:lnTo>
                      <a:lnTo>
                        <a:pt x="42" y="8"/>
                      </a:lnTo>
                      <a:lnTo>
                        <a:pt x="48" y="10"/>
                      </a:lnTo>
                      <a:lnTo>
                        <a:pt x="54" y="6"/>
                      </a:lnTo>
                      <a:lnTo>
                        <a:pt x="58" y="8"/>
                      </a:lnTo>
                      <a:lnTo>
                        <a:pt x="56" y="14"/>
                      </a:lnTo>
                      <a:lnTo>
                        <a:pt x="50" y="16"/>
                      </a:lnTo>
                      <a:lnTo>
                        <a:pt x="46" y="24"/>
                      </a:lnTo>
                      <a:lnTo>
                        <a:pt x="50" y="28"/>
                      </a:lnTo>
                      <a:lnTo>
                        <a:pt x="58" y="32"/>
                      </a:lnTo>
                      <a:lnTo>
                        <a:pt x="58" y="38"/>
                      </a:lnTo>
                      <a:lnTo>
                        <a:pt x="52" y="44"/>
                      </a:lnTo>
                      <a:lnTo>
                        <a:pt x="46" y="46"/>
                      </a:lnTo>
                      <a:lnTo>
                        <a:pt x="40" y="54"/>
                      </a:lnTo>
                      <a:lnTo>
                        <a:pt x="44" y="64"/>
                      </a:lnTo>
                      <a:lnTo>
                        <a:pt x="54" y="64"/>
                      </a:lnTo>
                      <a:lnTo>
                        <a:pt x="58" y="70"/>
                      </a:lnTo>
                      <a:lnTo>
                        <a:pt x="65" y="74"/>
                      </a:lnTo>
                      <a:lnTo>
                        <a:pt x="65" y="84"/>
                      </a:lnTo>
                      <a:lnTo>
                        <a:pt x="42" y="100"/>
                      </a:lnTo>
                      <a:lnTo>
                        <a:pt x="42" y="116"/>
                      </a:lnTo>
                      <a:lnTo>
                        <a:pt x="34" y="122"/>
                      </a:lnTo>
                      <a:lnTo>
                        <a:pt x="28" y="120"/>
                      </a:lnTo>
                      <a:lnTo>
                        <a:pt x="26" y="108"/>
                      </a:lnTo>
                      <a:lnTo>
                        <a:pt x="24" y="92"/>
                      </a:lnTo>
                      <a:lnTo>
                        <a:pt x="10" y="76"/>
                      </a:lnTo>
                      <a:lnTo>
                        <a:pt x="0" y="64"/>
                      </a:lnTo>
                      <a:lnTo>
                        <a:pt x="0" y="56"/>
                      </a:lnTo>
                      <a:lnTo>
                        <a:pt x="12" y="46"/>
                      </a:lnTo>
                      <a:lnTo>
                        <a:pt x="12" y="10"/>
                      </a:lnTo>
                      <a:lnTo>
                        <a:pt x="16" y="6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1" name="Freeform 97"/>
                <p:cNvSpPr>
                  <a:spLocks/>
                </p:cNvSpPr>
                <p:nvPr/>
              </p:nvSpPr>
              <p:spPr bwMode="gray">
                <a:xfrm>
                  <a:off x="2562" y="1955"/>
                  <a:ext cx="331" cy="310"/>
                </a:xfrm>
                <a:custGeom>
                  <a:avLst/>
                  <a:gdLst/>
                  <a:ahLst/>
                  <a:cxnLst>
                    <a:cxn ang="0">
                      <a:pos x="0" y="164"/>
                    </a:cxn>
                    <a:cxn ang="0">
                      <a:pos x="0" y="146"/>
                    </a:cxn>
                    <a:cxn ang="0">
                      <a:pos x="32" y="126"/>
                    </a:cxn>
                    <a:cxn ang="0">
                      <a:pos x="54" y="124"/>
                    </a:cxn>
                    <a:cxn ang="0">
                      <a:pos x="78" y="104"/>
                    </a:cxn>
                    <a:cxn ang="0">
                      <a:pos x="80" y="96"/>
                    </a:cxn>
                    <a:cxn ang="0">
                      <a:pos x="96" y="86"/>
                    </a:cxn>
                    <a:cxn ang="0">
                      <a:pos x="120" y="84"/>
                    </a:cxn>
                    <a:cxn ang="0">
                      <a:pos x="120" y="76"/>
                    </a:cxn>
                    <a:cxn ang="0">
                      <a:pos x="112" y="66"/>
                    </a:cxn>
                    <a:cxn ang="0">
                      <a:pos x="112" y="40"/>
                    </a:cxn>
                    <a:cxn ang="0">
                      <a:pos x="110" y="34"/>
                    </a:cxn>
                    <a:cxn ang="0">
                      <a:pos x="126" y="22"/>
                    </a:cxn>
                    <a:cxn ang="0">
                      <a:pos x="138" y="20"/>
                    </a:cxn>
                    <a:cxn ang="0">
                      <a:pos x="154" y="10"/>
                    </a:cxn>
                    <a:cxn ang="0">
                      <a:pos x="180" y="6"/>
                    </a:cxn>
                    <a:cxn ang="0">
                      <a:pos x="204" y="2"/>
                    </a:cxn>
                    <a:cxn ang="0">
                      <a:pos x="218" y="4"/>
                    </a:cxn>
                    <a:cxn ang="0">
                      <a:pos x="226" y="6"/>
                    </a:cxn>
                    <a:cxn ang="0">
                      <a:pos x="238" y="0"/>
                    </a:cxn>
                    <a:cxn ang="0">
                      <a:pos x="254" y="0"/>
                    </a:cxn>
                    <a:cxn ang="0">
                      <a:pos x="262" y="0"/>
                    </a:cxn>
                    <a:cxn ang="0">
                      <a:pos x="270" y="4"/>
                    </a:cxn>
                    <a:cxn ang="0">
                      <a:pos x="270" y="40"/>
                    </a:cxn>
                    <a:cxn ang="0">
                      <a:pos x="258" y="50"/>
                    </a:cxn>
                    <a:cxn ang="0">
                      <a:pos x="258" y="58"/>
                    </a:cxn>
                    <a:cxn ang="0">
                      <a:pos x="282" y="86"/>
                    </a:cxn>
                    <a:cxn ang="0">
                      <a:pos x="286" y="114"/>
                    </a:cxn>
                    <a:cxn ang="0">
                      <a:pos x="292" y="116"/>
                    </a:cxn>
                    <a:cxn ang="0">
                      <a:pos x="294" y="132"/>
                    </a:cxn>
                    <a:cxn ang="0">
                      <a:pos x="296" y="180"/>
                    </a:cxn>
                    <a:cxn ang="0">
                      <a:pos x="288" y="184"/>
                    </a:cxn>
                    <a:cxn ang="0">
                      <a:pos x="292" y="194"/>
                    </a:cxn>
                    <a:cxn ang="0">
                      <a:pos x="302" y="216"/>
                    </a:cxn>
                    <a:cxn ang="0">
                      <a:pos x="321" y="218"/>
                    </a:cxn>
                    <a:cxn ang="0">
                      <a:pos x="325" y="226"/>
                    </a:cxn>
                    <a:cxn ang="0">
                      <a:pos x="331" y="232"/>
                    </a:cxn>
                    <a:cxn ang="0">
                      <a:pos x="264" y="272"/>
                    </a:cxn>
                    <a:cxn ang="0">
                      <a:pos x="226" y="304"/>
                    </a:cxn>
                    <a:cxn ang="0">
                      <a:pos x="206" y="308"/>
                    </a:cxn>
                    <a:cxn ang="0">
                      <a:pos x="188" y="310"/>
                    </a:cxn>
                    <a:cxn ang="0">
                      <a:pos x="190" y="294"/>
                    </a:cxn>
                    <a:cxn ang="0">
                      <a:pos x="170" y="286"/>
                    </a:cxn>
                    <a:cxn ang="0">
                      <a:pos x="160" y="276"/>
                    </a:cxn>
                    <a:cxn ang="0">
                      <a:pos x="0" y="164"/>
                    </a:cxn>
                  </a:cxnLst>
                  <a:rect l="0" t="0" r="r" b="b"/>
                  <a:pathLst>
                    <a:path w="331" h="310">
                      <a:moveTo>
                        <a:pt x="0" y="164"/>
                      </a:moveTo>
                      <a:lnTo>
                        <a:pt x="0" y="146"/>
                      </a:lnTo>
                      <a:lnTo>
                        <a:pt x="32" y="126"/>
                      </a:lnTo>
                      <a:lnTo>
                        <a:pt x="54" y="124"/>
                      </a:lnTo>
                      <a:lnTo>
                        <a:pt x="78" y="104"/>
                      </a:lnTo>
                      <a:lnTo>
                        <a:pt x="80" y="96"/>
                      </a:lnTo>
                      <a:lnTo>
                        <a:pt x="96" y="86"/>
                      </a:lnTo>
                      <a:lnTo>
                        <a:pt x="120" y="84"/>
                      </a:lnTo>
                      <a:lnTo>
                        <a:pt x="120" y="76"/>
                      </a:lnTo>
                      <a:lnTo>
                        <a:pt x="112" y="66"/>
                      </a:lnTo>
                      <a:lnTo>
                        <a:pt x="112" y="40"/>
                      </a:lnTo>
                      <a:lnTo>
                        <a:pt x="110" y="34"/>
                      </a:lnTo>
                      <a:lnTo>
                        <a:pt x="126" y="22"/>
                      </a:lnTo>
                      <a:lnTo>
                        <a:pt x="138" y="20"/>
                      </a:lnTo>
                      <a:lnTo>
                        <a:pt x="154" y="10"/>
                      </a:lnTo>
                      <a:lnTo>
                        <a:pt x="180" y="6"/>
                      </a:lnTo>
                      <a:lnTo>
                        <a:pt x="204" y="2"/>
                      </a:lnTo>
                      <a:lnTo>
                        <a:pt x="218" y="4"/>
                      </a:lnTo>
                      <a:lnTo>
                        <a:pt x="226" y="6"/>
                      </a:lnTo>
                      <a:lnTo>
                        <a:pt x="238" y="0"/>
                      </a:lnTo>
                      <a:lnTo>
                        <a:pt x="254" y="0"/>
                      </a:lnTo>
                      <a:lnTo>
                        <a:pt x="262" y="0"/>
                      </a:lnTo>
                      <a:lnTo>
                        <a:pt x="270" y="4"/>
                      </a:lnTo>
                      <a:lnTo>
                        <a:pt x="270" y="40"/>
                      </a:lnTo>
                      <a:lnTo>
                        <a:pt x="258" y="50"/>
                      </a:lnTo>
                      <a:lnTo>
                        <a:pt x="258" y="58"/>
                      </a:lnTo>
                      <a:lnTo>
                        <a:pt x="282" y="86"/>
                      </a:lnTo>
                      <a:lnTo>
                        <a:pt x="286" y="114"/>
                      </a:lnTo>
                      <a:lnTo>
                        <a:pt x="292" y="116"/>
                      </a:lnTo>
                      <a:lnTo>
                        <a:pt x="294" y="132"/>
                      </a:lnTo>
                      <a:lnTo>
                        <a:pt x="296" y="180"/>
                      </a:lnTo>
                      <a:lnTo>
                        <a:pt x="288" y="184"/>
                      </a:lnTo>
                      <a:lnTo>
                        <a:pt x="292" y="194"/>
                      </a:lnTo>
                      <a:lnTo>
                        <a:pt x="302" y="216"/>
                      </a:lnTo>
                      <a:lnTo>
                        <a:pt x="321" y="218"/>
                      </a:lnTo>
                      <a:lnTo>
                        <a:pt x="325" y="226"/>
                      </a:lnTo>
                      <a:lnTo>
                        <a:pt x="331" y="232"/>
                      </a:lnTo>
                      <a:lnTo>
                        <a:pt x="264" y="272"/>
                      </a:lnTo>
                      <a:lnTo>
                        <a:pt x="226" y="304"/>
                      </a:lnTo>
                      <a:lnTo>
                        <a:pt x="206" y="308"/>
                      </a:lnTo>
                      <a:lnTo>
                        <a:pt x="188" y="310"/>
                      </a:lnTo>
                      <a:lnTo>
                        <a:pt x="190" y="294"/>
                      </a:lnTo>
                      <a:lnTo>
                        <a:pt x="170" y="286"/>
                      </a:lnTo>
                      <a:lnTo>
                        <a:pt x="160" y="276"/>
                      </a:lnTo>
                      <a:lnTo>
                        <a:pt x="0" y="164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2" name="Freeform 98"/>
                <p:cNvSpPr>
                  <a:spLocks/>
                </p:cNvSpPr>
                <p:nvPr/>
              </p:nvSpPr>
              <p:spPr bwMode="gray">
                <a:xfrm>
                  <a:off x="2494" y="1975"/>
                  <a:ext cx="188" cy="144"/>
                </a:xfrm>
                <a:custGeom>
                  <a:avLst/>
                  <a:gdLst/>
                  <a:ahLst/>
                  <a:cxnLst>
                    <a:cxn ang="0">
                      <a:pos x="68" y="144"/>
                    </a:cxn>
                    <a:cxn ang="0">
                      <a:pos x="0" y="144"/>
                    </a:cxn>
                    <a:cxn ang="0">
                      <a:pos x="10" y="138"/>
                    </a:cxn>
                    <a:cxn ang="0">
                      <a:pos x="28" y="128"/>
                    </a:cxn>
                    <a:cxn ang="0">
                      <a:pos x="50" y="110"/>
                    </a:cxn>
                    <a:cxn ang="0">
                      <a:pos x="52" y="104"/>
                    </a:cxn>
                    <a:cxn ang="0">
                      <a:pos x="52" y="68"/>
                    </a:cxn>
                    <a:cxn ang="0">
                      <a:pos x="62" y="56"/>
                    </a:cxn>
                    <a:cxn ang="0">
                      <a:pos x="74" y="44"/>
                    </a:cxn>
                    <a:cxn ang="0">
                      <a:pos x="88" y="40"/>
                    </a:cxn>
                    <a:cxn ang="0">
                      <a:pos x="102" y="30"/>
                    </a:cxn>
                    <a:cxn ang="0">
                      <a:pos x="108" y="14"/>
                    </a:cxn>
                    <a:cxn ang="0">
                      <a:pos x="112" y="4"/>
                    </a:cxn>
                    <a:cxn ang="0">
                      <a:pos x="116" y="0"/>
                    </a:cxn>
                    <a:cxn ang="0">
                      <a:pos x="122" y="0"/>
                    </a:cxn>
                    <a:cxn ang="0">
                      <a:pos x="126" y="8"/>
                    </a:cxn>
                    <a:cxn ang="0">
                      <a:pos x="132" y="12"/>
                    </a:cxn>
                    <a:cxn ang="0">
                      <a:pos x="154" y="10"/>
                    </a:cxn>
                    <a:cxn ang="0">
                      <a:pos x="164" y="10"/>
                    </a:cxn>
                    <a:cxn ang="0">
                      <a:pos x="168" y="14"/>
                    </a:cxn>
                    <a:cxn ang="0">
                      <a:pos x="178" y="14"/>
                    </a:cxn>
                    <a:cxn ang="0">
                      <a:pos x="180" y="20"/>
                    </a:cxn>
                    <a:cxn ang="0">
                      <a:pos x="180" y="46"/>
                    </a:cxn>
                    <a:cxn ang="0">
                      <a:pos x="188" y="56"/>
                    </a:cxn>
                    <a:cxn ang="0">
                      <a:pos x="188" y="64"/>
                    </a:cxn>
                    <a:cxn ang="0">
                      <a:pos x="164" y="66"/>
                    </a:cxn>
                    <a:cxn ang="0">
                      <a:pos x="148" y="76"/>
                    </a:cxn>
                    <a:cxn ang="0">
                      <a:pos x="146" y="84"/>
                    </a:cxn>
                    <a:cxn ang="0">
                      <a:pos x="122" y="104"/>
                    </a:cxn>
                    <a:cxn ang="0">
                      <a:pos x="100" y="106"/>
                    </a:cxn>
                    <a:cxn ang="0">
                      <a:pos x="68" y="126"/>
                    </a:cxn>
                    <a:cxn ang="0">
                      <a:pos x="68" y="144"/>
                    </a:cxn>
                  </a:cxnLst>
                  <a:rect l="0" t="0" r="r" b="b"/>
                  <a:pathLst>
                    <a:path w="188" h="144">
                      <a:moveTo>
                        <a:pt x="68" y="144"/>
                      </a:moveTo>
                      <a:lnTo>
                        <a:pt x="0" y="144"/>
                      </a:lnTo>
                      <a:lnTo>
                        <a:pt x="10" y="138"/>
                      </a:lnTo>
                      <a:lnTo>
                        <a:pt x="28" y="128"/>
                      </a:lnTo>
                      <a:lnTo>
                        <a:pt x="50" y="110"/>
                      </a:lnTo>
                      <a:lnTo>
                        <a:pt x="52" y="104"/>
                      </a:lnTo>
                      <a:lnTo>
                        <a:pt x="52" y="68"/>
                      </a:lnTo>
                      <a:lnTo>
                        <a:pt x="62" y="56"/>
                      </a:lnTo>
                      <a:lnTo>
                        <a:pt x="74" y="44"/>
                      </a:lnTo>
                      <a:lnTo>
                        <a:pt x="88" y="40"/>
                      </a:lnTo>
                      <a:lnTo>
                        <a:pt x="102" y="30"/>
                      </a:lnTo>
                      <a:lnTo>
                        <a:pt x="108" y="14"/>
                      </a:lnTo>
                      <a:lnTo>
                        <a:pt x="112" y="4"/>
                      </a:lnTo>
                      <a:lnTo>
                        <a:pt x="116" y="0"/>
                      </a:lnTo>
                      <a:lnTo>
                        <a:pt x="122" y="0"/>
                      </a:lnTo>
                      <a:lnTo>
                        <a:pt x="126" y="8"/>
                      </a:lnTo>
                      <a:lnTo>
                        <a:pt x="132" y="12"/>
                      </a:lnTo>
                      <a:lnTo>
                        <a:pt x="154" y="10"/>
                      </a:lnTo>
                      <a:lnTo>
                        <a:pt x="164" y="10"/>
                      </a:lnTo>
                      <a:lnTo>
                        <a:pt x="168" y="14"/>
                      </a:lnTo>
                      <a:lnTo>
                        <a:pt x="178" y="14"/>
                      </a:lnTo>
                      <a:lnTo>
                        <a:pt x="180" y="20"/>
                      </a:lnTo>
                      <a:lnTo>
                        <a:pt x="180" y="46"/>
                      </a:lnTo>
                      <a:lnTo>
                        <a:pt x="188" y="56"/>
                      </a:lnTo>
                      <a:lnTo>
                        <a:pt x="188" y="64"/>
                      </a:lnTo>
                      <a:lnTo>
                        <a:pt x="164" y="66"/>
                      </a:lnTo>
                      <a:lnTo>
                        <a:pt x="148" y="76"/>
                      </a:lnTo>
                      <a:lnTo>
                        <a:pt x="146" y="84"/>
                      </a:lnTo>
                      <a:lnTo>
                        <a:pt x="122" y="104"/>
                      </a:lnTo>
                      <a:lnTo>
                        <a:pt x="100" y="106"/>
                      </a:lnTo>
                      <a:lnTo>
                        <a:pt x="68" y="126"/>
                      </a:lnTo>
                      <a:lnTo>
                        <a:pt x="68" y="144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3" name="Freeform 99"/>
                <p:cNvSpPr>
                  <a:spLocks/>
                </p:cNvSpPr>
                <p:nvPr/>
              </p:nvSpPr>
              <p:spPr bwMode="gray">
                <a:xfrm>
                  <a:off x="2430" y="2119"/>
                  <a:ext cx="132" cy="106"/>
                </a:xfrm>
                <a:custGeom>
                  <a:avLst/>
                  <a:gdLst/>
                  <a:ahLst/>
                  <a:cxnLst>
                    <a:cxn ang="0">
                      <a:pos x="0" y="106"/>
                    </a:cxn>
                    <a:cxn ang="0">
                      <a:pos x="4" y="94"/>
                    </a:cxn>
                    <a:cxn ang="0">
                      <a:pos x="14" y="78"/>
                    </a:cxn>
                    <a:cxn ang="0">
                      <a:pos x="20" y="62"/>
                    </a:cxn>
                    <a:cxn ang="0">
                      <a:pos x="30" y="54"/>
                    </a:cxn>
                    <a:cxn ang="0">
                      <a:pos x="36" y="38"/>
                    </a:cxn>
                    <a:cxn ang="0">
                      <a:pos x="46" y="24"/>
                    </a:cxn>
                    <a:cxn ang="0">
                      <a:pos x="52" y="18"/>
                    </a:cxn>
                    <a:cxn ang="0">
                      <a:pos x="60" y="8"/>
                    </a:cxn>
                    <a:cxn ang="0">
                      <a:pos x="64" y="0"/>
                    </a:cxn>
                    <a:cxn ang="0">
                      <a:pos x="132" y="0"/>
                    </a:cxn>
                    <a:cxn ang="0">
                      <a:pos x="132" y="28"/>
                    </a:cxn>
                    <a:cxn ang="0">
                      <a:pos x="82" y="28"/>
                    </a:cxn>
                    <a:cxn ang="0">
                      <a:pos x="82" y="70"/>
                    </a:cxn>
                    <a:cxn ang="0">
                      <a:pos x="72" y="70"/>
                    </a:cxn>
                    <a:cxn ang="0">
                      <a:pos x="64" y="74"/>
                    </a:cxn>
                    <a:cxn ang="0">
                      <a:pos x="64" y="82"/>
                    </a:cxn>
                    <a:cxn ang="0">
                      <a:pos x="64" y="106"/>
                    </a:cxn>
                    <a:cxn ang="0">
                      <a:pos x="0" y="106"/>
                    </a:cxn>
                  </a:cxnLst>
                  <a:rect l="0" t="0" r="r" b="b"/>
                  <a:pathLst>
                    <a:path w="132" h="106">
                      <a:moveTo>
                        <a:pt x="0" y="106"/>
                      </a:moveTo>
                      <a:lnTo>
                        <a:pt x="4" y="94"/>
                      </a:lnTo>
                      <a:lnTo>
                        <a:pt x="14" y="78"/>
                      </a:lnTo>
                      <a:lnTo>
                        <a:pt x="20" y="62"/>
                      </a:lnTo>
                      <a:lnTo>
                        <a:pt x="30" y="54"/>
                      </a:lnTo>
                      <a:lnTo>
                        <a:pt x="36" y="38"/>
                      </a:lnTo>
                      <a:lnTo>
                        <a:pt x="46" y="24"/>
                      </a:lnTo>
                      <a:lnTo>
                        <a:pt x="52" y="18"/>
                      </a:lnTo>
                      <a:lnTo>
                        <a:pt x="60" y="8"/>
                      </a:lnTo>
                      <a:lnTo>
                        <a:pt x="64" y="0"/>
                      </a:lnTo>
                      <a:lnTo>
                        <a:pt x="132" y="0"/>
                      </a:lnTo>
                      <a:lnTo>
                        <a:pt x="132" y="28"/>
                      </a:lnTo>
                      <a:lnTo>
                        <a:pt x="82" y="28"/>
                      </a:lnTo>
                      <a:lnTo>
                        <a:pt x="82" y="70"/>
                      </a:lnTo>
                      <a:lnTo>
                        <a:pt x="72" y="70"/>
                      </a:lnTo>
                      <a:lnTo>
                        <a:pt x="64" y="74"/>
                      </a:lnTo>
                      <a:lnTo>
                        <a:pt x="64" y="82"/>
                      </a:lnTo>
                      <a:lnTo>
                        <a:pt x="64" y="106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4" name="Freeform 100"/>
                <p:cNvSpPr>
                  <a:spLocks/>
                </p:cNvSpPr>
                <p:nvPr/>
              </p:nvSpPr>
              <p:spPr bwMode="gray">
                <a:xfrm>
                  <a:off x="2438" y="2365"/>
                  <a:ext cx="48" cy="28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4"/>
                    </a:cxn>
                    <a:cxn ang="0">
                      <a:pos x="22" y="0"/>
                    </a:cxn>
                    <a:cxn ang="0">
                      <a:pos x="48" y="0"/>
                    </a:cxn>
                    <a:cxn ang="0">
                      <a:pos x="44" y="10"/>
                    </a:cxn>
                    <a:cxn ang="0">
                      <a:pos x="42" y="16"/>
                    </a:cxn>
                    <a:cxn ang="0">
                      <a:pos x="30" y="20"/>
                    </a:cxn>
                    <a:cxn ang="0">
                      <a:pos x="22" y="28"/>
                    </a:cxn>
                    <a:cxn ang="0">
                      <a:pos x="16" y="22"/>
                    </a:cxn>
                    <a:cxn ang="0">
                      <a:pos x="8" y="14"/>
                    </a:cxn>
                    <a:cxn ang="0">
                      <a:pos x="6" y="12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48" h="28">
                      <a:moveTo>
                        <a:pt x="0" y="6"/>
                      </a:moveTo>
                      <a:lnTo>
                        <a:pt x="18" y="4"/>
                      </a:lnTo>
                      <a:lnTo>
                        <a:pt x="22" y="0"/>
                      </a:lnTo>
                      <a:lnTo>
                        <a:pt x="48" y="0"/>
                      </a:lnTo>
                      <a:lnTo>
                        <a:pt x="44" y="10"/>
                      </a:lnTo>
                      <a:lnTo>
                        <a:pt x="42" y="16"/>
                      </a:lnTo>
                      <a:lnTo>
                        <a:pt x="30" y="20"/>
                      </a:lnTo>
                      <a:lnTo>
                        <a:pt x="22" y="28"/>
                      </a:lnTo>
                      <a:lnTo>
                        <a:pt x="16" y="22"/>
                      </a:lnTo>
                      <a:lnTo>
                        <a:pt x="8" y="14"/>
                      </a:lnTo>
                      <a:lnTo>
                        <a:pt x="6" y="12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5" name="Freeform 101"/>
                <p:cNvSpPr>
                  <a:spLocks/>
                </p:cNvSpPr>
                <p:nvPr/>
              </p:nvSpPr>
              <p:spPr bwMode="gray">
                <a:xfrm>
                  <a:off x="2492" y="2409"/>
                  <a:ext cx="44" cy="48"/>
                </a:xfrm>
                <a:custGeom>
                  <a:avLst/>
                  <a:gdLst/>
                  <a:ahLst/>
                  <a:cxnLst>
                    <a:cxn ang="0">
                      <a:pos x="0" y="16"/>
                    </a:cxn>
                    <a:cxn ang="0">
                      <a:pos x="8" y="8"/>
                    </a:cxn>
                    <a:cxn ang="0">
                      <a:pos x="16" y="2"/>
                    </a:cxn>
                    <a:cxn ang="0">
                      <a:pos x="30" y="0"/>
                    </a:cxn>
                    <a:cxn ang="0">
                      <a:pos x="38" y="8"/>
                    </a:cxn>
                    <a:cxn ang="0">
                      <a:pos x="44" y="16"/>
                    </a:cxn>
                    <a:cxn ang="0">
                      <a:pos x="42" y="24"/>
                    </a:cxn>
                    <a:cxn ang="0">
                      <a:pos x="40" y="32"/>
                    </a:cxn>
                    <a:cxn ang="0">
                      <a:pos x="34" y="40"/>
                    </a:cxn>
                    <a:cxn ang="0">
                      <a:pos x="24" y="48"/>
                    </a:cxn>
                    <a:cxn ang="0">
                      <a:pos x="16" y="44"/>
                    </a:cxn>
                    <a:cxn ang="0">
                      <a:pos x="4" y="32"/>
                    </a:cxn>
                    <a:cxn ang="0">
                      <a:pos x="0" y="24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4" h="48">
                      <a:moveTo>
                        <a:pt x="0" y="16"/>
                      </a:moveTo>
                      <a:lnTo>
                        <a:pt x="8" y="8"/>
                      </a:lnTo>
                      <a:lnTo>
                        <a:pt x="16" y="2"/>
                      </a:lnTo>
                      <a:lnTo>
                        <a:pt x="30" y="0"/>
                      </a:lnTo>
                      <a:lnTo>
                        <a:pt x="38" y="8"/>
                      </a:lnTo>
                      <a:lnTo>
                        <a:pt x="44" y="16"/>
                      </a:lnTo>
                      <a:lnTo>
                        <a:pt x="42" y="24"/>
                      </a:lnTo>
                      <a:lnTo>
                        <a:pt x="40" y="32"/>
                      </a:lnTo>
                      <a:lnTo>
                        <a:pt x="34" y="40"/>
                      </a:lnTo>
                      <a:lnTo>
                        <a:pt x="24" y="48"/>
                      </a:lnTo>
                      <a:lnTo>
                        <a:pt x="16" y="44"/>
                      </a:lnTo>
                      <a:lnTo>
                        <a:pt x="4" y="32"/>
                      </a:lnTo>
                      <a:lnTo>
                        <a:pt x="0" y="24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6" name="Freeform 102"/>
                <p:cNvSpPr>
                  <a:spLocks/>
                </p:cNvSpPr>
                <p:nvPr/>
              </p:nvSpPr>
              <p:spPr bwMode="gray">
                <a:xfrm>
                  <a:off x="2430" y="2119"/>
                  <a:ext cx="198" cy="214"/>
                </a:xfrm>
                <a:custGeom>
                  <a:avLst/>
                  <a:gdLst/>
                  <a:ahLst/>
                  <a:cxnLst>
                    <a:cxn ang="0">
                      <a:pos x="0" y="106"/>
                    </a:cxn>
                    <a:cxn ang="0">
                      <a:pos x="64" y="106"/>
                    </a:cxn>
                    <a:cxn ang="0">
                      <a:pos x="64" y="82"/>
                    </a:cxn>
                    <a:cxn ang="0">
                      <a:pos x="64" y="74"/>
                    </a:cxn>
                    <a:cxn ang="0">
                      <a:pos x="68" y="72"/>
                    </a:cxn>
                    <a:cxn ang="0">
                      <a:pos x="72" y="70"/>
                    </a:cxn>
                    <a:cxn ang="0">
                      <a:pos x="82" y="70"/>
                    </a:cxn>
                    <a:cxn ang="0">
                      <a:pos x="82" y="28"/>
                    </a:cxn>
                    <a:cxn ang="0">
                      <a:pos x="132" y="28"/>
                    </a:cxn>
                    <a:cxn ang="0">
                      <a:pos x="132" y="0"/>
                    </a:cxn>
                    <a:cxn ang="0">
                      <a:pos x="198" y="48"/>
                    </a:cxn>
                    <a:cxn ang="0">
                      <a:pos x="168" y="48"/>
                    </a:cxn>
                    <a:cxn ang="0">
                      <a:pos x="180" y="184"/>
                    </a:cxn>
                    <a:cxn ang="0">
                      <a:pos x="186" y="192"/>
                    </a:cxn>
                    <a:cxn ang="0">
                      <a:pos x="184" y="202"/>
                    </a:cxn>
                    <a:cxn ang="0">
                      <a:pos x="84" y="200"/>
                    </a:cxn>
                    <a:cxn ang="0">
                      <a:pos x="78" y="214"/>
                    </a:cxn>
                    <a:cxn ang="0">
                      <a:pos x="68" y="206"/>
                    </a:cxn>
                    <a:cxn ang="0">
                      <a:pos x="60" y="194"/>
                    </a:cxn>
                    <a:cxn ang="0">
                      <a:pos x="52" y="188"/>
                    </a:cxn>
                    <a:cxn ang="0">
                      <a:pos x="40" y="182"/>
                    </a:cxn>
                    <a:cxn ang="0">
                      <a:pos x="26" y="182"/>
                    </a:cxn>
                    <a:cxn ang="0">
                      <a:pos x="12" y="184"/>
                    </a:cxn>
                    <a:cxn ang="0">
                      <a:pos x="12" y="172"/>
                    </a:cxn>
                    <a:cxn ang="0">
                      <a:pos x="18" y="152"/>
                    </a:cxn>
                    <a:cxn ang="0">
                      <a:pos x="12" y="144"/>
                    </a:cxn>
                    <a:cxn ang="0">
                      <a:pos x="8" y="138"/>
                    </a:cxn>
                    <a:cxn ang="0">
                      <a:pos x="12" y="130"/>
                    </a:cxn>
                    <a:cxn ang="0">
                      <a:pos x="12" y="122"/>
                    </a:cxn>
                    <a:cxn ang="0">
                      <a:pos x="8" y="116"/>
                    </a:cxn>
                    <a:cxn ang="0">
                      <a:pos x="0" y="112"/>
                    </a:cxn>
                    <a:cxn ang="0">
                      <a:pos x="0" y="106"/>
                    </a:cxn>
                  </a:cxnLst>
                  <a:rect l="0" t="0" r="r" b="b"/>
                  <a:pathLst>
                    <a:path w="198" h="214">
                      <a:moveTo>
                        <a:pt x="0" y="106"/>
                      </a:moveTo>
                      <a:lnTo>
                        <a:pt x="64" y="106"/>
                      </a:lnTo>
                      <a:lnTo>
                        <a:pt x="64" y="82"/>
                      </a:lnTo>
                      <a:lnTo>
                        <a:pt x="64" y="74"/>
                      </a:lnTo>
                      <a:lnTo>
                        <a:pt x="68" y="72"/>
                      </a:lnTo>
                      <a:lnTo>
                        <a:pt x="72" y="70"/>
                      </a:lnTo>
                      <a:lnTo>
                        <a:pt x="82" y="70"/>
                      </a:lnTo>
                      <a:lnTo>
                        <a:pt x="82" y="28"/>
                      </a:lnTo>
                      <a:lnTo>
                        <a:pt x="132" y="28"/>
                      </a:lnTo>
                      <a:lnTo>
                        <a:pt x="132" y="0"/>
                      </a:lnTo>
                      <a:lnTo>
                        <a:pt x="198" y="48"/>
                      </a:lnTo>
                      <a:lnTo>
                        <a:pt x="168" y="48"/>
                      </a:lnTo>
                      <a:lnTo>
                        <a:pt x="180" y="184"/>
                      </a:lnTo>
                      <a:lnTo>
                        <a:pt x="186" y="192"/>
                      </a:lnTo>
                      <a:lnTo>
                        <a:pt x="184" y="202"/>
                      </a:lnTo>
                      <a:lnTo>
                        <a:pt x="84" y="200"/>
                      </a:lnTo>
                      <a:lnTo>
                        <a:pt x="78" y="214"/>
                      </a:lnTo>
                      <a:lnTo>
                        <a:pt x="68" y="206"/>
                      </a:lnTo>
                      <a:lnTo>
                        <a:pt x="60" y="194"/>
                      </a:lnTo>
                      <a:lnTo>
                        <a:pt x="52" y="188"/>
                      </a:lnTo>
                      <a:lnTo>
                        <a:pt x="40" y="182"/>
                      </a:lnTo>
                      <a:lnTo>
                        <a:pt x="26" y="182"/>
                      </a:lnTo>
                      <a:lnTo>
                        <a:pt x="12" y="184"/>
                      </a:lnTo>
                      <a:lnTo>
                        <a:pt x="12" y="172"/>
                      </a:lnTo>
                      <a:lnTo>
                        <a:pt x="18" y="152"/>
                      </a:lnTo>
                      <a:lnTo>
                        <a:pt x="12" y="144"/>
                      </a:lnTo>
                      <a:lnTo>
                        <a:pt x="8" y="138"/>
                      </a:lnTo>
                      <a:lnTo>
                        <a:pt x="12" y="130"/>
                      </a:lnTo>
                      <a:lnTo>
                        <a:pt x="12" y="122"/>
                      </a:lnTo>
                      <a:lnTo>
                        <a:pt x="8" y="116"/>
                      </a:lnTo>
                      <a:lnTo>
                        <a:pt x="0" y="112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7" name="Freeform 103"/>
                <p:cNvSpPr>
                  <a:spLocks/>
                </p:cNvSpPr>
                <p:nvPr/>
              </p:nvSpPr>
              <p:spPr bwMode="gray">
                <a:xfrm>
                  <a:off x="2460" y="2365"/>
                  <a:ext cx="116" cy="88"/>
                </a:xfrm>
                <a:custGeom>
                  <a:avLst/>
                  <a:gdLst/>
                  <a:ahLst/>
                  <a:cxnLst>
                    <a:cxn ang="0">
                      <a:pos x="60" y="6"/>
                    </a:cxn>
                    <a:cxn ang="0">
                      <a:pos x="60" y="8"/>
                    </a:cxn>
                    <a:cxn ang="0">
                      <a:pos x="72" y="12"/>
                    </a:cxn>
                    <a:cxn ang="0">
                      <a:pos x="84" y="8"/>
                    </a:cxn>
                    <a:cxn ang="0">
                      <a:pos x="98" y="6"/>
                    </a:cxn>
                    <a:cxn ang="0">
                      <a:pos x="100" y="14"/>
                    </a:cxn>
                    <a:cxn ang="0">
                      <a:pos x="106" y="24"/>
                    </a:cxn>
                    <a:cxn ang="0">
                      <a:pos x="112" y="38"/>
                    </a:cxn>
                    <a:cxn ang="0">
                      <a:pos x="110" y="46"/>
                    </a:cxn>
                    <a:cxn ang="0">
                      <a:pos x="112" y="50"/>
                    </a:cxn>
                    <a:cxn ang="0">
                      <a:pos x="114" y="54"/>
                    </a:cxn>
                    <a:cxn ang="0">
                      <a:pos x="116" y="68"/>
                    </a:cxn>
                    <a:cxn ang="0">
                      <a:pos x="110" y="70"/>
                    </a:cxn>
                    <a:cxn ang="0">
                      <a:pos x="112" y="80"/>
                    </a:cxn>
                    <a:cxn ang="0">
                      <a:pos x="106" y="84"/>
                    </a:cxn>
                    <a:cxn ang="0">
                      <a:pos x="100" y="82"/>
                    </a:cxn>
                    <a:cxn ang="0">
                      <a:pos x="96" y="88"/>
                    </a:cxn>
                    <a:cxn ang="0">
                      <a:pos x="90" y="86"/>
                    </a:cxn>
                    <a:cxn ang="0">
                      <a:pos x="88" y="72"/>
                    </a:cxn>
                    <a:cxn ang="0">
                      <a:pos x="82" y="70"/>
                    </a:cxn>
                    <a:cxn ang="0">
                      <a:pos x="74" y="68"/>
                    </a:cxn>
                    <a:cxn ang="0">
                      <a:pos x="76" y="60"/>
                    </a:cxn>
                    <a:cxn ang="0">
                      <a:pos x="70" y="52"/>
                    </a:cxn>
                    <a:cxn ang="0">
                      <a:pos x="62" y="44"/>
                    </a:cxn>
                    <a:cxn ang="0">
                      <a:pos x="48" y="46"/>
                    </a:cxn>
                    <a:cxn ang="0">
                      <a:pos x="40" y="52"/>
                    </a:cxn>
                    <a:cxn ang="0">
                      <a:pos x="32" y="60"/>
                    </a:cxn>
                    <a:cxn ang="0">
                      <a:pos x="24" y="50"/>
                    </a:cxn>
                    <a:cxn ang="0">
                      <a:pos x="14" y="40"/>
                    </a:cxn>
                    <a:cxn ang="0">
                      <a:pos x="6" y="38"/>
                    </a:cxn>
                    <a:cxn ang="0">
                      <a:pos x="0" y="28"/>
                    </a:cxn>
                    <a:cxn ang="0">
                      <a:pos x="8" y="20"/>
                    </a:cxn>
                    <a:cxn ang="0">
                      <a:pos x="20" y="16"/>
                    </a:cxn>
                    <a:cxn ang="0">
                      <a:pos x="22" y="10"/>
                    </a:cxn>
                    <a:cxn ang="0">
                      <a:pos x="26" y="0"/>
                    </a:cxn>
                    <a:cxn ang="0">
                      <a:pos x="32" y="0"/>
                    </a:cxn>
                    <a:cxn ang="0">
                      <a:pos x="38" y="4"/>
                    </a:cxn>
                    <a:cxn ang="0">
                      <a:pos x="50" y="4"/>
                    </a:cxn>
                    <a:cxn ang="0">
                      <a:pos x="60" y="6"/>
                    </a:cxn>
                  </a:cxnLst>
                  <a:rect l="0" t="0" r="r" b="b"/>
                  <a:pathLst>
                    <a:path w="116" h="88">
                      <a:moveTo>
                        <a:pt x="60" y="6"/>
                      </a:moveTo>
                      <a:lnTo>
                        <a:pt x="60" y="8"/>
                      </a:lnTo>
                      <a:lnTo>
                        <a:pt x="72" y="12"/>
                      </a:lnTo>
                      <a:lnTo>
                        <a:pt x="84" y="8"/>
                      </a:lnTo>
                      <a:lnTo>
                        <a:pt x="98" y="6"/>
                      </a:lnTo>
                      <a:lnTo>
                        <a:pt x="100" y="14"/>
                      </a:lnTo>
                      <a:lnTo>
                        <a:pt x="106" y="24"/>
                      </a:lnTo>
                      <a:lnTo>
                        <a:pt x="112" y="38"/>
                      </a:lnTo>
                      <a:lnTo>
                        <a:pt x="110" y="46"/>
                      </a:lnTo>
                      <a:lnTo>
                        <a:pt x="112" y="50"/>
                      </a:lnTo>
                      <a:lnTo>
                        <a:pt x="114" y="54"/>
                      </a:lnTo>
                      <a:lnTo>
                        <a:pt x="116" y="68"/>
                      </a:lnTo>
                      <a:lnTo>
                        <a:pt x="110" y="70"/>
                      </a:lnTo>
                      <a:lnTo>
                        <a:pt x="112" y="80"/>
                      </a:lnTo>
                      <a:lnTo>
                        <a:pt x="106" y="84"/>
                      </a:lnTo>
                      <a:lnTo>
                        <a:pt x="100" y="82"/>
                      </a:lnTo>
                      <a:lnTo>
                        <a:pt x="96" y="88"/>
                      </a:lnTo>
                      <a:lnTo>
                        <a:pt x="90" y="86"/>
                      </a:lnTo>
                      <a:lnTo>
                        <a:pt x="88" y="72"/>
                      </a:lnTo>
                      <a:lnTo>
                        <a:pt x="82" y="70"/>
                      </a:lnTo>
                      <a:lnTo>
                        <a:pt x="74" y="68"/>
                      </a:lnTo>
                      <a:lnTo>
                        <a:pt x="76" y="60"/>
                      </a:lnTo>
                      <a:lnTo>
                        <a:pt x="70" y="52"/>
                      </a:lnTo>
                      <a:lnTo>
                        <a:pt x="62" y="44"/>
                      </a:lnTo>
                      <a:lnTo>
                        <a:pt x="48" y="46"/>
                      </a:lnTo>
                      <a:lnTo>
                        <a:pt x="40" y="52"/>
                      </a:lnTo>
                      <a:lnTo>
                        <a:pt x="32" y="60"/>
                      </a:lnTo>
                      <a:lnTo>
                        <a:pt x="24" y="50"/>
                      </a:lnTo>
                      <a:lnTo>
                        <a:pt x="14" y="40"/>
                      </a:lnTo>
                      <a:lnTo>
                        <a:pt x="6" y="38"/>
                      </a:lnTo>
                      <a:lnTo>
                        <a:pt x="0" y="28"/>
                      </a:lnTo>
                      <a:lnTo>
                        <a:pt x="8" y="20"/>
                      </a:lnTo>
                      <a:lnTo>
                        <a:pt x="20" y="16"/>
                      </a:lnTo>
                      <a:lnTo>
                        <a:pt x="22" y="10"/>
                      </a:lnTo>
                      <a:lnTo>
                        <a:pt x="26" y="0"/>
                      </a:lnTo>
                      <a:lnTo>
                        <a:pt x="32" y="0"/>
                      </a:lnTo>
                      <a:lnTo>
                        <a:pt x="38" y="4"/>
                      </a:lnTo>
                      <a:lnTo>
                        <a:pt x="50" y="4"/>
                      </a:lnTo>
                      <a:lnTo>
                        <a:pt x="60" y="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8" name="Freeform 104"/>
                <p:cNvSpPr>
                  <a:spLocks/>
                </p:cNvSpPr>
                <p:nvPr/>
              </p:nvSpPr>
              <p:spPr bwMode="gray">
                <a:xfrm>
                  <a:off x="2516" y="2433"/>
                  <a:ext cx="66" cy="66"/>
                </a:xfrm>
                <a:custGeom>
                  <a:avLst/>
                  <a:gdLst/>
                  <a:ahLst/>
                  <a:cxnLst>
                    <a:cxn ang="0">
                      <a:pos x="50" y="16"/>
                    </a:cxn>
                    <a:cxn ang="0">
                      <a:pos x="50" y="26"/>
                    </a:cxn>
                    <a:cxn ang="0">
                      <a:pos x="50" y="34"/>
                    </a:cxn>
                    <a:cxn ang="0">
                      <a:pos x="58" y="36"/>
                    </a:cxn>
                    <a:cxn ang="0">
                      <a:pos x="64" y="40"/>
                    </a:cxn>
                    <a:cxn ang="0">
                      <a:pos x="66" y="46"/>
                    </a:cxn>
                    <a:cxn ang="0">
                      <a:pos x="66" y="54"/>
                    </a:cxn>
                    <a:cxn ang="0">
                      <a:pos x="62" y="66"/>
                    </a:cxn>
                    <a:cxn ang="0">
                      <a:pos x="50" y="62"/>
                    </a:cxn>
                    <a:cxn ang="0">
                      <a:pos x="38" y="54"/>
                    </a:cxn>
                    <a:cxn ang="0">
                      <a:pos x="30" y="44"/>
                    </a:cxn>
                    <a:cxn ang="0">
                      <a:pos x="18" y="36"/>
                    </a:cxn>
                    <a:cxn ang="0">
                      <a:pos x="8" y="32"/>
                    </a:cxn>
                    <a:cxn ang="0">
                      <a:pos x="0" y="24"/>
                    </a:cxn>
                    <a:cxn ang="0">
                      <a:pos x="16" y="8"/>
                    </a:cxn>
                    <a:cxn ang="0">
                      <a:pos x="18" y="0"/>
                    </a:cxn>
                    <a:cxn ang="0">
                      <a:pos x="24" y="0"/>
                    </a:cxn>
                    <a:cxn ang="0">
                      <a:pos x="32" y="4"/>
                    </a:cxn>
                    <a:cxn ang="0">
                      <a:pos x="34" y="18"/>
                    </a:cxn>
                    <a:cxn ang="0">
                      <a:pos x="40" y="20"/>
                    </a:cxn>
                    <a:cxn ang="0">
                      <a:pos x="44" y="14"/>
                    </a:cxn>
                    <a:cxn ang="0">
                      <a:pos x="50" y="16"/>
                    </a:cxn>
                  </a:cxnLst>
                  <a:rect l="0" t="0" r="r" b="b"/>
                  <a:pathLst>
                    <a:path w="66" h="66">
                      <a:moveTo>
                        <a:pt x="50" y="16"/>
                      </a:moveTo>
                      <a:lnTo>
                        <a:pt x="50" y="26"/>
                      </a:lnTo>
                      <a:lnTo>
                        <a:pt x="50" y="34"/>
                      </a:lnTo>
                      <a:lnTo>
                        <a:pt x="58" y="36"/>
                      </a:lnTo>
                      <a:lnTo>
                        <a:pt x="64" y="40"/>
                      </a:lnTo>
                      <a:lnTo>
                        <a:pt x="66" y="46"/>
                      </a:lnTo>
                      <a:lnTo>
                        <a:pt x="66" y="54"/>
                      </a:lnTo>
                      <a:lnTo>
                        <a:pt x="62" y="66"/>
                      </a:lnTo>
                      <a:lnTo>
                        <a:pt x="50" y="62"/>
                      </a:lnTo>
                      <a:lnTo>
                        <a:pt x="38" y="54"/>
                      </a:lnTo>
                      <a:lnTo>
                        <a:pt x="30" y="44"/>
                      </a:lnTo>
                      <a:lnTo>
                        <a:pt x="18" y="36"/>
                      </a:lnTo>
                      <a:lnTo>
                        <a:pt x="8" y="32"/>
                      </a:lnTo>
                      <a:lnTo>
                        <a:pt x="0" y="24"/>
                      </a:lnTo>
                      <a:lnTo>
                        <a:pt x="16" y="8"/>
                      </a:lnTo>
                      <a:lnTo>
                        <a:pt x="18" y="0"/>
                      </a:lnTo>
                      <a:lnTo>
                        <a:pt x="24" y="0"/>
                      </a:lnTo>
                      <a:lnTo>
                        <a:pt x="32" y="4"/>
                      </a:lnTo>
                      <a:lnTo>
                        <a:pt x="34" y="18"/>
                      </a:lnTo>
                      <a:lnTo>
                        <a:pt x="40" y="20"/>
                      </a:lnTo>
                      <a:lnTo>
                        <a:pt x="44" y="14"/>
                      </a:lnTo>
                      <a:lnTo>
                        <a:pt x="50" y="1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59" name="Freeform 105"/>
                <p:cNvSpPr>
                  <a:spLocks/>
                </p:cNvSpPr>
                <p:nvPr/>
              </p:nvSpPr>
              <p:spPr bwMode="gray">
                <a:xfrm>
                  <a:off x="2913" y="2191"/>
                  <a:ext cx="168" cy="258"/>
                </a:xfrm>
                <a:custGeom>
                  <a:avLst/>
                  <a:gdLst/>
                  <a:ahLst/>
                  <a:cxnLst>
                    <a:cxn ang="0">
                      <a:pos x="166" y="128"/>
                    </a:cxn>
                    <a:cxn ang="0">
                      <a:pos x="152" y="130"/>
                    </a:cxn>
                    <a:cxn ang="0">
                      <a:pos x="148" y="142"/>
                    </a:cxn>
                    <a:cxn ang="0">
                      <a:pos x="136" y="170"/>
                    </a:cxn>
                    <a:cxn ang="0">
                      <a:pos x="144" y="178"/>
                    </a:cxn>
                    <a:cxn ang="0">
                      <a:pos x="148" y="204"/>
                    </a:cxn>
                    <a:cxn ang="0">
                      <a:pos x="136" y="206"/>
                    </a:cxn>
                    <a:cxn ang="0">
                      <a:pos x="112" y="230"/>
                    </a:cxn>
                    <a:cxn ang="0">
                      <a:pos x="88" y="234"/>
                    </a:cxn>
                    <a:cxn ang="0">
                      <a:pos x="86" y="246"/>
                    </a:cxn>
                    <a:cxn ang="0">
                      <a:pos x="40" y="258"/>
                    </a:cxn>
                    <a:cxn ang="0">
                      <a:pos x="30" y="246"/>
                    </a:cxn>
                    <a:cxn ang="0">
                      <a:pos x="10" y="226"/>
                    </a:cxn>
                    <a:cxn ang="0">
                      <a:pos x="12" y="216"/>
                    </a:cxn>
                    <a:cxn ang="0">
                      <a:pos x="32" y="216"/>
                    </a:cxn>
                    <a:cxn ang="0">
                      <a:pos x="26" y="206"/>
                    </a:cxn>
                    <a:cxn ang="0">
                      <a:pos x="24" y="182"/>
                    </a:cxn>
                    <a:cxn ang="0">
                      <a:pos x="16" y="170"/>
                    </a:cxn>
                    <a:cxn ang="0">
                      <a:pos x="2" y="156"/>
                    </a:cxn>
                    <a:cxn ang="0">
                      <a:pos x="0" y="144"/>
                    </a:cxn>
                    <a:cxn ang="0">
                      <a:pos x="32" y="106"/>
                    </a:cxn>
                    <a:cxn ang="0">
                      <a:pos x="36" y="66"/>
                    </a:cxn>
                    <a:cxn ang="0">
                      <a:pos x="40" y="50"/>
                    </a:cxn>
                    <a:cxn ang="0">
                      <a:pos x="28" y="6"/>
                    </a:cxn>
                    <a:cxn ang="0">
                      <a:pos x="34" y="0"/>
                    </a:cxn>
                    <a:cxn ang="0">
                      <a:pos x="168" y="54"/>
                    </a:cxn>
                    <a:cxn ang="0">
                      <a:pos x="166" y="128"/>
                    </a:cxn>
                  </a:cxnLst>
                  <a:rect l="0" t="0" r="r" b="b"/>
                  <a:pathLst>
                    <a:path w="168" h="258">
                      <a:moveTo>
                        <a:pt x="166" y="128"/>
                      </a:moveTo>
                      <a:lnTo>
                        <a:pt x="152" y="130"/>
                      </a:lnTo>
                      <a:lnTo>
                        <a:pt x="148" y="142"/>
                      </a:lnTo>
                      <a:lnTo>
                        <a:pt x="136" y="170"/>
                      </a:lnTo>
                      <a:lnTo>
                        <a:pt x="144" y="178"/>
                      </a:lnTo>
                      <a:lnTo>
                        <a:pt x="148" y="204"/>
                      </a:lnTo>
                      <a:lnTo>
                        <a:pt x="136" y="206"/>
                      </a:lnTo>
                      <a:lnTo>
                        <a:pt x="112" y="230"/>
                      </a:lnTo>
                      <a:lnTo>
                        <a:pt x="88" y="234"/>
                      </a:lnTo>
                      <a:lnTo>
                        <a:pt x="86" y="246"/>
                      </a:lnTo>
                      <a:lnTo>
                        <a:pt x="40" y="258"/>
                      </a:lnTo>
                      <a:lnTo>
                        <a:pt x="30" y="246"/>
                      </a:lnTo>
                      <a:lnTo>
                        <a:pt x="10" y="226"/>
                      </a:lnTo>
                      <a:lnTo>
                        <a:pt x="12" y="216"/>
                      </a:lnTo>
                      <a:lnTo>
                        <a:pt x="32" y="216"/>
                      </a:lnTo>
                      <a:lnTo>
                        <a:pt x="26" y="206"/>
                      </a:lnTo>
                      <a:lnTo>
                        <a:pt x="24" y="182"/>
                      </a:lnTo>
                      <a:lnTo>
                        <a:pt x="16" y="170"/>
                      </a:lnTo>
                      <a:lnTo>
                        <a:pt x="2" y="156"/>
                      </a:lnTo>
                      <a:lnTo>
                        <a:pt x="0" y="144"/>
                      </a:lnTo>
                      <a:lnTo>
                        <a:pt x="32" y="106"/>
                      </a:lnTo>
                      <a:lnTo>
                        <a:pt x="36" y="66"/>
                      </a:lnTo>
                      <a:lnTo>
                        <a:pt x="40" y="50"/>
                      </a:lnTo>
                      <a:lnTo>
                        <a:pt x="28" y="6"/>
                      </a:lnTo>
                      <a:lnTo>
                        <a:pt x="34" y="0"/>
                      </a:lnTo>
                      <a:lnTo>
                        <a:pt x="168" y="54"/>
                      </a:lnTo>
                      <a:lnTo>
                        <a:pt x="166" y="12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0" name="Freeform 106"/>
                <p:cNvSpPr>
                  <a:spLocks/>
                </p:cNvSpPr>
                <p:nvPr/>
              </p:nvSpPr>
              <p:spPr bwMode="gray">
                <a:xfrm>
                  <a:off x="2702" y="2187"/>
                  <a:ext cx="251" cy="194"/>
                </a:xfrm>
                <a:custGeom>
                  <a:avLst/>
                  <a:gdLst/>
                  <a:ahLst/>
                  <a:cxnLst>
                    <a:cxn ang="0">
                      <a:pos x="4" y="142"/>
                    </a:cxn>
                    <a:cxn ang="0">
                      <a:pos x="18" y="142"/>
                    </a:cxn>
                    <a:cxn ang="0">
                      <a:pos x="52" y="136"/>
                    </a:cxn>
                    <a:cxn ang="0">
                      <a:pos x="64" y="118"/>
                    </a:cxn>
                    <a:cxn ang="0">
                      <a:pos x="66" y="76"/>
                    </a:cxn>
                    <a:cxn ang="0">
                      <a:pos x="86" y="72"/>
                    </a:cxn>
                    <a:cxn ang="0">
                      <a:pos x="124" y="40"/>
                    </a:cxn>
                    <a:cxn ang="0">
                      <a:pos x="191" y="0"/>
                    </a:cxn>
                    <a:cxn ang="0">
                      <a:pos x="199" y="2"/>
                    </a:cxn>
                    <a:cxn ang="0">
                      <a:pos x="207" y="4"/>
                    </a:cxn>
                    <a:cxn ang="0">
                      <a:pos x="217" y="8"/>
                    </a:cxn>
                    <a:cxn ang="0">
                      <a:pos x="227" y="16"/>
                    </a:cxn>
                    <a:cxn ang="0">
                      <a:pos x="239" y="10"/>
                    </a:cxn>
                    <a:cxn ang="0">
                      <a:pos x="251" y="54"/>
                    </a:cxn>
                    <a:cxn ang="0">
                      <a:pos x="247" y="70"/>
                    </a:cxn>
                    <a:cxn ang="0">
                      <a:pos x="243" y="110"/>
                    </a:cxn>
                    <a:cxn ang="0">
                      <a:pos x="211" y="148"/>
                    </a:cxn>
                    <a:cxn ang="0">
                      <a:pos x="213" y="160"/>
                    </a:cxn>
                    <a:cxn ang="0">
                      <a:pos x="191" y="174"/>
                    </a:cxn>
                    <a:cxn ang="0">
                      <a:pos x="156" y="170"/>
                    </a:cxn>
                    <a:cxn ang="0">
                      <a:pos x="150" y="178"/>
                    </a:cxn>
                    <a:cxn ang="0">
                      <a:pos x="122" y="168"/>
                    </a:cxn>
                    <a:cxn ang="0">
                      <a:pos x="112" y="174"/>
                    </a:cxn>
                    <a:cxn ang="0">
                      <a:pos x="96" y="162"/>
                    </a:cxn>
                    <a:cxn ang="0">
                      <a:pos x="66" y="162"/>
                    </a:cxn>
                    <a:cxn ang="0">
                      <a:pos x="54" y="194"/>
                    </a:cxn>
                    <a:cxn ang="0">
                      <a:pos x="44" y="184"/>
                    </a:cxn>
                    <a:cxn ang="0">
                      <a:pos x="30" y="186"/>
                    </a:cxn>
                    <a:cxn ang="0">
                      <a:pos x="16" y="178"/>
                    </a:cxn>
                    <a:cxn ang="0">
                      <a:pos x="12" y="176"/>
                    </a:cxn>
                    <a:cxn ang="0">
                      <a:pos x="14" y="170"/>
                    </a:cxn>
                    <a:cxn ang="0">
                      <a:pos x="4" y="158"/>
                    </a:cxn>
                    <a:cxn ang="0">
                      <a:pos x="0" y="150"/>
                    </a:cxn>
                    <a:cxn ang="0">
                      <a:pos x="4" y="142"/>
                    </a:cxn>
                  </a:cxnLst>
                  <a:rect l="0" t="0" r="r" b="b"/>
                  <a:pathLst>
                    <a:path w="251" h="194">
                      <a:moveTo>
                        <a:pt x="4" y="142"/>
                      </a:moveTo>
                      <a:lnTo>
                        <a:pt x="18" y="142"/>
                      </a:lnTo>
                      <a:lnTo>
                        <a:pt x="52" y="136"/>
                      </a:lnTo>
                      <a:lnTo>
                        <a:pt x="64" y="118"/>
                      </a:lnTo>
                      <a:lnTo>
                        <a:pt x="66" y="76"/>
                      </a:lnTo>
                      <a:lnTo>
                        <a:pt x="86" y="72"/>
                      </a:lnTo>
                      <a:lnTo>
                        <a:pt x="124" y="40"/>
                      </a:lnTo>
                      <a:lnTo>
                        <a:pt x="191" y="0"/>
                      </a:lnTo>
                      <a:lnTo>
                        <a:pt x="199" y="2"/>
                      </a:lnTo>
                      <a:lnTo>
                        <a:pt x="207" y="4"/>
                      </a:lnTo>
                      <a:lnTo>
                        <a:pt x="217" y="8"/>
                      </a:lnTo>
                      <a:lnTo>
                        <a:pt x="227" y="16"/>
                      </a:lnTo>
                      <a:lnTo>
                        <a:pt x="239" y="10"/>
                      </a:lnTo>
                      <a:lnTo>
                        <a:pt x="251" y="54"/>
                      </a:lnTo>
                      <a:lnTo>
                        <a:pt x="247" y="70"/>
                      </a:lnTo>
                      <a:lnTo>
                        <a:pt x="243" y="110"/>
                      </a:lnTo>
                      <a:lnTo>
                        <a:pt x="211" y="148"/>
                      </a:lnTo>
                      <a:lnTo>
                        <a:pt x="213" y="160"/>
                      </a:lnTo>
                      <a:lnTo>
                        <a:pt x="191" y="174"/>
                      </a:lnTo>
                      <a:lnTo>
                        <a:pt x="156" y="170"/>
                      </a:lnTo>
                      <a:lnTo>
                        <a:pt x="150" y="178"/>
                      </a:lnTo>
                      <a:lnTo>
                        <a:pt x="122" y="168"/>
                      </a:lnTo>
                      <a:lnTo>
                        <a:pt x="112" y="174"/>
                      </a:lnTo>
                      <a:lnTo>
                        <a:pt x="96" y="162"/>
                      </a:lnTo>
                      <a:lnTo>
                        <a:pt x="66" y="162"/>
                      </a:lnTo>
                      <a:lnTo>
                        <a:pt x="54" y="194"/>
                      </a:lnTo>
                      <a:lnTo>
                        <a:pt x="44" y="184"/>
                      </a:lnTo>
                      <a:lnTo>
                        <a:pt x="30" y="186"/>
                      </a:lnTo>
                      <a:lnTo>
                        <a:pt x="16" y="178"/>
                      </a:lnTo>
                      <a:lnTo>
                        <a:pt x="12" y="176"/>
                      </a:lnTo>
                      <a:lnTo>
                        <a:pt x="14" y="170"/>
                      </a:lnTo>
                      <a:lnTo>
                        <a:pt x="4" y="158"/>
                      </a:lnTo>
                      <a:lnTo>
                        <a:pt x="0" y="150"/>
                      </a:lnTo>
                      <a:lnTo>
                        <a:pt x="4" y="14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1" name="Freeform 107"/>
                <p:cNvSpPr>
                  <a:spLocks/>
                </p:cNvSpPr>
                <p:nvPr/>
              </p:nvSpPr>
              <p:spPr bwMode="gray">
                <a:xfrm>
                  <a:off x="2933" y="2395"/>
                  <a:ext cx="202" cy="128"/>
                </a:xfrm>
                <a:custGeom>
                  <a:avLst/>
                  <a:gdLst/>
                  <a:ahLst/>
                  <a:cxnLst>
                    <a:cxn ang="0">
                      <a:pos x="20" y="54"/>
                    </a:cxn>
                    <a:cxn ang="0">
                      <a:pos x="66" y="42"/>
                    </a:cxn>
                    <a:cxn ang="0">
                      <a:pos x="68" y="30"/>
                    </a:cxn>
                    <a:cxn ang="0">
                      <a:pos x="92" y="26"/>
                    </a:cxn>
                    <a:cxn ang="0">
                      <a:pos x="116" y="2"/>
                    </a:cxn>
                    <a:cxn ang="0">
                      <a:pos x="128" y="0"/>
                    </a:cxn>
                    <a:cxn ang="0">
                      <a:pos x="140" y="8"/>
                    </a:cxn>
                    <a:cxn ang="0">
                      <a:pos x="142" y="22"/>
                    </a:cxn>
                    <a:cxn ang="0">
                      <a:pos x="142" y="34"/>
                    </a:cxn>
                    <a:cxn ang="0">
                      <a:pos x="180" y="60"/>
                    </a:cxn>
                    <a:cxn ang="0">
                      <a:pos x="202" y="92"/>
                    </a:cxn>
                    <a:cxn ang="0">
                      <a:pos x="172" y="90"/>
                    </a:cxn>
                    <a:cxn ang="0">
                      <a:pos x="138" y="100"/>
                    </a:cxn>
                    <a:cxn ang="0">
                      <a:pos x="126" y="108"/>
                    </a:cxn>
                    <a:cxn ang="0">
                      <a:pos x="104" y="106"/>
                    </a:cxn>
                    <a:cxn ang="0">
                      <a:pos x="92" y="102"/>
                    </a:cxn>
                    <a:cxn ang="0">
                      <a:pos x="78" y="88"/>
                    </a:cxn>
                    <a:cxn ang="0">
                      <a:pos x="64" y="104"/>
                    </a:cxn>
                    <a:cxn ang="0">
                      <a:pos x="62" y="118"/>
                    </a:cxn>
                    <a:cxn ang="0">
                      <a:pos x="32" y="116"/>
                    </a:cxn>
                    <a:cxn ang="0">
                      <a:pos x="24" y="128"/>
                    </a:cxn>
                    <a:cxn ang="0">
                      <a:pos x="10" y="112"/>
                    </a:cxn>
                    <a:cxn ang="0">
                      <a:pos x="0" y="86"/>
                    </a:cxn>
                    <a:cxn ang="0">
                      <a:pos x="0" y="70"/>
                    </a:cxn>
                    <a:cxn ang="0">
                      <a:pos x="20" y="54"/>
                    </a:cxn>
                  </a:cxnLst>
                  <a:rect l="0" t="0" r="r" b="b"/>
                  <a:pathLst>
                    <a:path w="202" h="128">
                      <a:moveTo>
                        <a:pt x="20" y="54"/>
                      </a:moveTo>
                      <a:lnTo>
                        <a:pt x="66" y="42"/>
                      </a:lnTo>
                      <a:lnTo>
                        <a:pt x="68" y="30"/>
                      </a:lnTo>
                      <a:lnTo>
                        <a:pt x="92" y="26"/>
                      </a:lnTo>
                      <a:lnTo>
                        <a:pt x="116" y="2"/>
                      </a:lnTo>
                      <a:lnTo>
                        <a:pt x="128" y="0"/>
                      </a:lnTo>
                      <a:lnTo>
                        <a:pt x="140" y="8"/>
                      </a:lnTo>
                      <a:lnTo>
                        <a:pt x="142" y="22"/>
                      </a:lnTo>
                      <a:lnTo>
                        <a:pt x="142" y="34"/>
                      </a:lnTo>
                      <a:lnTo>
                        <a:pt x="180" y="60"/>
                      </a:lnTo>
                      <a:lnTo>
                        <a:pt x="202" y="92"/>
                      </a:lnTo>
                      <a:lnTo>
                        <a:pt x="172" y="90"/>
                      </a:lnTo>
                      <a:lnTo>
                        <a:pt x="138" y="100"/>
                      </a:lnTo>
                      <a:lnTo>
                        <a:pt x="126" y="108"/>
                      </a:lnTo>
                      <a:lnTo>
                        <a:pt x="104" y="106"/>
                      </a:lnTo>
                      <a:lnTo>
                        <a:pt x="92" y="102"/>
                      </a:lnTo>
                      <a:lnTo>
                        <a:pt x="78" y="88"/>
                      </a:lnTo>
                      <a:lnTo>
                        <a:pt x="64" y="104"/>
                      </a:lnTo>
                      <a:lnTo>
                        <a:pt x="62" y="118"/>
                      </a:lnTo>
                      <a:lnTo>
                        <a:pt x="32" y="116"/>
                      </a:lnTo>
                      <a:lnTo>
                        <a:pt x="24" y="128"/>
                      </a:lnTo>
                      <a:lnTo>
                        <a:pt x="10" y="112"/>
                      </a:lnTo>
                      <a:lnTo>
                        <a:pt x="0" y="86"/>
                      </a:lnTo>
                      <a:lnTo>
                        <a:pt x="0" y="70"/>
                      </a:lnTo>
                      <a:lnTo>
                        <a:pt x="20" y="5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2" name="Freeform 108"/>
                <p:cNvSpPr>
                  <a:spLocks/>
                </p:cNvSpPr>
                <p:nvPr/>
              </p:nvSpPr>
              <p:spPr bwMode="gray">
                <a:xfrm>
                  <a:off x="3049" y="2199"/>
                  <a:ext cx="264" cy="308"/>
                </a:xfrm>
                <a:custGeom>
                  <a:avLst/>
                  <a:gdLst/>
                  <a:ahLst/>
                  <a:cxnLst>
                    <a:cxn ang="0">
                      <a:pos x="188" y="20"/>
                    </a:cxn>
                    <a:cxn ang="0">
                      <a:pos x="208" y="0"/>
                    </a:cxn>
                    <a:cxn ang="0">
                      <a:pos x="216" y="0"/>
                    </a:cxn>
                    <a:cxn ang="0">
                      <a:pos x="238" y="18"/>
                    </a:cxn>
                    <a:cxn ang="0">
                      <a:pos x="242" y="32"/>
                    </a:cxn>
                    <a:cxn ang="0">
                      <a:pos x="240" y="60"/>
                    </a:cxn>
                    <a:cxn ang="0">
                      <a:pos x="264" y="86"/>
                    </a:cxn>
                    <a:cxn ang="0">
                      <a:pos x="236" y="98"/>
                    </a:cxn>
                    <a:cxn ang="0">
                      <a:pos x="230" y="128"/>
                    </a:cxn>
                    <a:cxn ang="0">
                      <a:pos x="230" y="142"/>
                    </a:cxn>
                    <a:cxn ang="0">
                      <a:pos x="206" y="180"/>
                    </a:cxn>
                    <a:cxn ang="0">
                      <a:pos x="206" y="196"/>
                    </a:cxn>
                    <a:cxn ang="0">
                      <a:pos x="194" y="198"/>
                    </a:cxn>
                    <a:cxn ang="0">
                      <a:pos x="194" y="234"/>
                    </a:cxn>
                    <a:cxn ang="0">
                      <a:pos x="174" y="234"/>
                    </a:cxn>
                    <a:cxn ang="0">
                      <a:pos x="178" y="248"/>
                    </a:cxn>
                    <a:cxn ang="0">
                      <a:pos x="188" y="250"/>
                    </a:cxn>
                    <a:cxn ang="0">
                      <a:pos x="212" y="282"/>
                    </a:cxn>
                    <a:cxn ang="0">
                      <a:pos x="218" y="282"/>
                    </a:cxn>
                    <a:cxn ang="0">
                      <a:pos x="218" y="296"/>
                    </a:cxn>
                    <a:cxn ang="0">
                      <a:pos x="198" y="296"/>
                    </a:cxn>
                    <a:cxn ang="0">
                      <a:pos x="190" y="304"/>
                    </a:cxn>
                    <a:cxn ang="0">
                      <a:pos x="138" y="308"/>
                    </a:cxn>
                    <a:cxn ang="0">
                      <a:pos x="122" y="296"/>
                    </a:cxn>
                    <a:cxn ang="0">
                      <a:pos x="94" y="298"/>
                    </a:cxn>
                    <a:cxn ang="0">
                      <a:pos x="86" y="288"/>
                    </a:cxn>
                    <a:cxn ang="0">
                      <a:pos x="64" y="256"/>
                    </a:cxn>
                    <a:cxn ang="0">
                      <a:pos x="26" y="230"/>
                    </a:cxn>
                    <a:cxn ang="0">
                      <a:pos x="24" y="204"/>
                    </a:cxn>
                    <a:cxn ang="0">
                      <a:pos x="12" y="196"/>
                    </a:cxn>
                    <a:cxn ang="0">
                      <a:pos x="8" y="170"/>
                    </a:cxn>
                    <a:cxn ang="0">
                      <a:pos x="0" y="162"/>
                    </a:cxn>
                    <a:cxn ang="0">
                      <a:pos x="16" y="122"/>
                    </a:cxn>
                    <a:cxn ang="0">
                      <a:pos x="30" y="120"/>
                    </a:cxn>
                    <a:cxn ang="0">
                      <a:pos x="32" y="46"/>
                    </a:cxn>
                    <a:cxn ang="0">
                      <a:pos x="50" y="46"/>
                    </a:cxn>
                    <a:cxn ang="0">
                      <a:pos x="50" y="12"/>
                    </a:cxn>
                    <a:cxn ang="0">
                      <a:pos x="178" y="14"/>
                    </a:cxn>
                    <a:cxn ang="0">
                      <a:pos x="188" y="20"/>
                    </a:cxn>
                  </a:cxnLst>
                  <a:rect l="0" t="0" r="r" b="b"/>
                  <a:pathLst>
                    <a:path w="264" h="308">
                      <a:moveTo>
                        <a:pt x="188" y="20"/>
                      </a:moveTo>
                      <a:lnTo>
                        <a:pt x="208" y="0"/>
                      </a:lnTo>
                      <a:lnTo>
                        <a:pt x="216" y="0"/>
                      </a:lnTo>
                      <a:lnTo>
                        <a:pt x="238" y="18"/>
                      </a:lnTo>
                      <a:lnTo>
                        <a:pt x="242" y="32"/>
                      </a:lnTo>
                      <a:lnTo>
                        <a:pt x="240" y="60"/>
                      </a:lnTo>
                      <a:lnTo>
                        <a:pt x="264" y="86"/>
                      </a:lnTo>
                      <a:lnTo>
                        <a:pt x="236" y="98"/>
                      </a:lnTo>
                      <a:lnTo>
                        <a:pt x="230" y="128"/>
                      </a:lnTo>
                      <a:lnTo>
                        <a:pt x="230" y="142"/>
                      </a:lnTo>
                      <a:lnTo>
                        <a:pt x="206" y="180"/>
                      </a:lnTo>
                      <a:lnTo>
                        <a:pt x="206" y="196"/>
                      </a:lnTo>
                      <a:lnTo>
                        <a:pt x="194" y="198"/>
                      </a:lnTo>
                      <a:lnTo>
                        <a:pt x="194" y="234"/>
                      </a:lnTo>
                      <a:lnTo>
                        <a:pt x="174" y="234"/>
                      </a:lnTo>
                      <a:lnTo>
                        <a:pt x="178" y="248"/>
                      </a:lnTo>
                      <a:lnTo>
                        <a:pt x="188" y="250"/>
                      </a:lnTo>
                      <a:lnTo>
                        <a:pt x="212" y="282"/>
                      </a:lnTo>
                      <a:lnTo>
                        <a:pt x="218" y="282"/>
                      </a:lnTo>
                      <a:lnTo>
                        <a:pt x="218" y="296"/>
                      </a:lnTo>
                      <a:lnTo>
                        <a:pt x="198" y="296"/>
                      </a:lnTo>
                      <a:lnTo>
                        <a:pt x="190" y="304"/>
                      </a:lnTo>
                      <a:lnTo>
                        <a:pt x="138" y="308"/>
                      </a:lnTo>
                      <a:lnTo>
                        <a:pt x="122" y="296"/>
                      </a:lnTo>
                      <a:lnTo>
                        <a:pt x="94" y="298"/>
                      </a:lnTo>
                      <a:lnTo>
                        <a:pt x="86" y="288"/>
                      </a:lnTo>
                      <a:lnTo>
                        <a:pt x="64" y="256"/>
                      </a:lnTo>
                      <a:lnTo>
                        <a:pt x="26" y="230"/>
                      </a:lnTo>
                      <a:lnTo>
                        <a:pt x="24" y="204"/>
                      </a:lnTo>
                      <a:lnTo>
                        <a:pt x="12" y="196"/>
                      </a:lnTo>
                      <a:lnTo>
                        <a:pt x="8" y="170"/>
                      </a:lnTo>
                      <a:lnTo>
                        <a:pt x="0" y="162"/>
                      </a:lnTo>
                      <a:lnTo>
                        <a:pt x="16" y="122"/>
                      </a:lnTo>
                      <a:lnTo>
                        <a:pt x="30" y="120"/>
                      </a:lnTo>
                      <a:lnTo>
                        <a:pt x="32" y="46"/>
                      </a:lnTo>
                      <a:lnTo>
                        <a:pt x="50" y="46"/>
                      </a:lnTo>
                      <a:lnTo>
                        <a:pt x="50" y="12"/>
                      </a:lnTo>
                      <a:lnTo>
                        <a:pt x="178" y="14"/>
                      </a:lnTo>
                      <a:lnTo>
                        <a:pt x="188" y="2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3" name="Freeform 109"/>
                <p:cNvSpPr>
                  <a:spLocks/>
                </p:cNvSpPr>
                <p:nvPr/>
              </p:nvSpPr>
              <p:spPr bwMode="gray">
                <a:xfrm>
                  <a:off x="3279" y="2285"/>
                  <a:ext cx="100" cy="86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42" y="12"/>
                    </a:cxn>
                    <a:cxn ang="0">
                      <a:pos x="48" y="26"/>
                    </a:cxn>
                    <a:cxn ang="0">
                      <a:pos x="50" y="44"/>
                    </a:cxn>
                    <a:cxn ang="0">
                      <a:pos x="64" y="44"/>
                    </a:cxn>
                    <a:cxn ang="0">
                      <a:pos x="100" y="76"/>
                    </a:cxn>
                    <a:cxn ang="0">
                      <a:pos x="94" y="86"/>
                    </a:cxn>
                    <a:cxn ang="0">
                      <a:pos x="76" y="68"/>
                    </a:cxn>
                    <a:cxn ang="0">
                      <a:pos x="58" y="52"/>
                    </a:cxn>
                    <a:cxn ang="0">
                      <a:pos x="24" y="50"/>
                    </a:cxn>
                    <a:cxn ang="0">
                      <a:pos x="22" y="56"/>
                    </a:cxn>
                    <a:cxn ang="0">
                      <a:pos x="0" y="56"/>
                    </a:cxn>
                    <a:cxn ang="0">
                      <a:pos x="0" y="42"/>
                    </a:cxn>
                    <a:cxn ang="0">
                      <a:pos x="4" y="28"/>
                    </a:cxn>
                    <a:cxn ang="0">
                      <a:pos x="6" y="12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100" h="86">
                      <a:moveTo>
                        <a:pt x="34" y="0"/>
                      </a:moveTo>
                      <a:lnTo>
                        <a:pt x="42" y="12"/>
                      </a:lnTo>
                      <a:lnTo>
                        <a:pt x="48" y="26"/>
                      </a:lnTo>
                      <a:lnTo>
                        <a:pt x="50" y="44"/>
                      </a:lnTo>
                      <a:lnTo>
                        <a:pt x="64" y="44"/>
                      </a:lnTo>
                      <a:lnTo>
                        <a:pt x="100" y="76"/>
                      </a:lnTo>
                      <a:lnTo>
                        <a:pt x="94" y="86"/>
                      </a:lnTo>
                      <a:lnTo>
                        <a:pt x="76" y="68"/>
                      </a:lnTo>
                      <a:lnTo>
                        <a:pt x="58" y="52"/>
                      </a:lnTo>
                      <a:lnTo>
                        <a:pt x="24" y="50"/>
                      </a:lnTo>
                      <a:lnTo>
                        <a:pt x="22" y="56"/>
                      </a:lnTo>
                      <a:lnTo>
                        <a:pt x="0" y="56"/>
                      </a:lnTo>
                      <a:lnTo>
                        <a:pt x="0" y="42"/>
                      </a:lnTo>
                      <a:lnTo>
                        <a:pt x="4" y="28"/>
                      </a:lnTo>
                      <a:lnTo>
                        <a:pt x="6" y="1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4" name="Freeform 110"/>
                <p:cNvSpPr>
                  <a:spLocks/>
                </p:cNvSpPr>
                <p:nvPr/>
              </p:nvSpPr>
              <p:spPr bwMode="gray">
                <a:xfrm>
                  <a:off x="3365" y="2361"/>
                  <a:ext cx="22" cy="34"/>
                </a:xfrm>
                <a:custGeom>
                  <a:avLst/>
                  <a:gdLst/>
                  <a:ahLst/>
                  <a:cxnLst>
                    <a:cxn ang="0">
                      <a:pos x="22" y="16"/>
                    </a:cxn>
                    <a:cxn ang="0">
                      <a:pos x="14" y="22"/>
                    </a:cxn>
                    <a:cxn ang="0">
                      <a:pos x="16" y="34"/>
                    </a:cxn>
                    <a:cxn ang="0">
                      <a:pos x="0" y="32"/>
                    </a:cxn>
                    <a:cxn ang="0">
                      <a:pos x="0" y="20"/>
                    </a:cxn>
                    <a:cxn ang="0">
                      <a:pos x="8" y="10"/>
                    </a:cxn>
                    <a:cxn ang="0">
                      <a:pos x="14" y="0"/>
                    </a:cxn>
                    <a:cxn ang="0">
                      <a:pos x="22" y="16"/>
                    </a:cxn>
                  </a:cxnLst>
                  <a:rect l="0" t="0" r="r" b="b"/>
                  <a:pathLst>
                    <a:path w="22" h="34">
                      <a:moveTo>
                        <a:pt x="22" y="16"/>
                      </a:moveTo>
                      <a:lnTo>
                        <a:pt x="14" y="22"/>
                      </a:lnTo>
                      <a:lnTo>
                        <a:pt x="16" y="34"/>
                      </a:lnTo>
                      <a:lnTo>
                        <a:pt x="0" y="32"/>
                      </a:lnTo>
                      <a:lnTo>
                        <a:pt x="0" y="20"/>
                      </a:lnTo>
                      <a:lnTo>
                        <a:pt x="8" y="10"/>
                      </a:lnTo>
                      <a:lnTo>
                        <a:pt x="14" y="0"/>
                      </a:lnTo>
                      <a:lnTo>
                        <a:pt x="22" y="1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5" name="Freeform 111"/>
                <p:cNvSpPr>
                  <a:spLocks/>
                </p:cNvSpPr>
                <p:nvPr/>
              </p:nvSpPr>
              <p:spPr bwMode="gray">
                <a:xfrm>
                  <a:off x="3349" y="2379"/>
                  <a:ext cx="166" cy="216"/>
                </a:xfrm>
                <a:custGeom>
                  <a:avLst/>
                  <a:gdLst/>
                  <a:ahLst/>
                  <a:cxnLst>
                    <a:cxn ang="0">
                      <a:pos x="60" y="26"/>
                    </a:cxn>
                    <a:cxn ang="0">
                      <a:pos x="78" y="18"/>
                    </a:cxn>
                    <a:cxn ang="0">
                      <a:pos x="146" y="8"/>
                    </a:cxn>
                    <a:cxn ang="0">
                      <a:pos x="164" y="0"/>
                    </a:cxn>
                    <a:cxn ang="0">
                      <a:pos x="166" y="22"/>
                    </a:cxn>
                    <a:cxn ang="0">
                      <a:pos x="158" y="30"/>
                    </a:cxn>
                    <a:cxn ang="0">
                      <a:pos x="132" y="80"/>
                    </a:cxn>
                    <a:cxn ang="0">
                      <a:pos x="80" y="152"/>
                    </a:cxn>
                    <a:cxn ang="0">
                      <a:pos x="12" y="216"/>
                    </a:cxn>
                    <a:cxn ang="0">
                      <a:pos x="2" y="202"/>
                    </a:cxn>
                    <a:cxn ang="0">
                      <a:pos x="0" y="146"/>
                    </a:cxn>
                    <a:cxn ang="0">
                      <a:pos x="16" y="136"/>
                    </a:cxn>
                    <a:cxn ang="0">
                      <a:pos x="16" y="126"/>
                    </a:cxn>
                    <a:cxn ang="0">
                      <a:pos x="40" y="112"/>
                    </a:cxn>
                    <a:cxn ang="0">
                      <a:pos x="66" y="108"/>
                    </a:cxn>
                    <a:cxn ang="0">
                      <a:pos x="108" y="62"/>
                    </a:cxn>
                    <a:cxn ang="0">
                      <a:pos x="52" y="48"/>
                    </a:cxn>
                    <a:cxn ang="0">
                      <a:pos x="32" y="26"/>
                    </a:cxn>
                    <a:cxn ang="0">
                      <a:pos x="32" y="16"/>
                    </a:cxn>
                    <a:cxn ang="0">
                      <a:pos x="40" y="8"/>
                    </a:cxn>
                    <a:cxn ang="0">
                      <a:pos x="60" y="26"/>
                    </a:cxn>
                  </a:cxnLst>
                  <a:rect l="0" t="0" r="r" b="b"/>
                  <a:pathLst>
                    <a:path w="166" h="216">
                      <a:moveTo>
                        <a:pt x="60" y="26"/>
                      </a:moveTo>
                      <a:lnTo>
                        <a:pt x="78" y="18"/>
                      </a:lnTo>
                      <a:lnTo>
                        <a:pt x="146" y="8"/>
                      </a:lnTo>
                      <a:lnTo>
                        <a:pt x="164" y="0"/>
                      </a:lnTo>
                      <a:lnTo>
                        <a:pt x="166" y="22"/>
                      </a:lnTo>
                      <a:lnTo>
                        <a:pt x="158" y="30"/>
                      </a:lnTo>
                      <a:lnTo>
                        <a:pt x="132" y="80"/>
                      </a:lnTo>
                      <a:lnTo>
                        <a:pt x="80" y="152"/>
                      </a:lnTo>
                      <a:lnTo>
                        <a:pt x="12" y="216"/>
                      </a:lnTo>
                      <a:lnTo>
                        <a:pt x="2" y="202"/>
                      </a:lnTo>
                      <a:lnTo>
                        <a:pt x="0" y="146"/>
                      </a:lnTo>
                      <a:lnTo>
                        <a:pt x="16" y="136"/>
                      </a:lnTo>
                      <a:lnTo>
                        <a:pt x="16" y="126"/>
                      </a:lnTo>
                      <a:lnTo>
                        <a:pt x="40" y="112"/>
                      </a:lnTo>
                      <a:lnTo>
                        <a:pt x="66" y="108"/>
                      </a:lnTo>
                      <a:lnTo>
                        <a:pt x="108" y="62"/>
                      </a:lnTo>
                      <a:lnTo>
                        <a:pt x="52" y="48"/>
                      </a:lnTo>
                      <a:lnTo>
                        <a:pt x="32" y="26"/>
                      </a:lnTo>
                      <a:lnTo>
                        <a:pt x="32" y="16"/>
                      </a:lnTo>
                      <a:lnTo>
                        <a:pt x="40" y="8"/>
                      </a:lnTo>
                      <a:lnTo>
                        <a:pt x="60" y="2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6" name="Freeform 112"/>
                <p:cNvSpPr>
                  <a:spLocks/>
                </p:cNvSpPr>
                <p:nvPr/>
              </p:nvSpPr>
              <p:spPr bwMode="gray">
                <a:xfrm>
                  <a:off x="3223" y="2335"/>
                  <a:ext cx="234" cy="178"/>
                </a:xfrm>
                <a:custGeom>
                  <a:avLst/>
                  <a:gdLst/>
                  <a:ahLst/>
                  <a:cxnLst>
                    <a:cxn ang="0">
                      <a:pos x="56" y="6"/>
                    </a:cxn>
                    <a:cxn ang="0">
                      <a:pos x="78" y="6"/>
                    </a:cxn>
                    <a:cxn ang="0">
                      <a:pos x="80" y="0"/>
                    </a:cxn>
                    <a:cxn ang="0">
                      <a:pos x="114" y="2"/>
                    </a:cxn>
                    <a:cxn ang="0">
                      <a:pos x="150" y="36"/>
                    </a:cxn>
                    <a:cxn ang="0">
                      <a:pos x="142" y="46"/>
                    </a:cxn>
                    <a:cxn ang="0">
                      <a:pos x="142" y="58"/>
                    </a:cxn>
                    <a:cxn ang="0">
                      <a:pos x="158" y="60"/>
                    </a:cxn>
                    <a:cxn ang="0">
                      <a:pos x="158" y="70"/>
                    </a:cxn>
                    <a:cxn ang="0">
                      <a:pos x="178" y="92"/>
                    </a:cxn>
                    <a:cxn ang="0">
                      <a:pos x="234" y="106"/>
                    </a:cxn>
                    <a:cxn ang="0">
                      <a:pos x="192" y="152"/>
                    </a:cxn>
                    <a:cxn ang="0">
                      <a:pos x="166" y="156"/>
                    </a:cxn>
                    <a:cxn ang="0">
                      <a:pos x="142" y="170"/>
                    </a:cxn>
                    <a:cxn ang="0">
                      <a:pos x="130" y="174"/>
                    </a:cxn>
                    <a:cxn ang="0">
                      <a:pos x="124" y="166"/>
                    </a:cxn>
                    <a:cxn ang="0">
                      <a:pos x="104" y="178"/>
                    </a:cxn>
                    <a:cxn ang="0">
                      <a:pos x="80" y="176"/>
                    </a:cxn>
                    <a:cxn ang="0">
                      <a:pos x="44" y="160"/>
                    </a:cxn>
                    <a:cxn ang="0">
                      <a:pos x="44" y="146"/>
                    </a:cxn>
                    <a:cxn ang="0">
                      <a:pos x="38" y="146"/>
                    </a:cxn>
                    <a:cxn ang="0">
                      <a:pos x="14" y="114"/>
                    </a:cxn>
                    <a:cxn ang="0">
                      <a:pos x="4" y="112"/>
                    </a:cxn>
                    <a:cxn ang="0">
                      <a:pos x="0" y="98"/>
                    </a:cxn>
                    <a:cxn ang="0">
                      <a:pos x="20" y="98"/>
                    </a:cxn>
                    <a:cxn ang="0">
                      <a:pos x="20" y="62"/>
                    </a:cxn>
                    <a:cxn ang="0">
                      <a:pos x="32" y="60"/>
                    </a:cxn>
                    <a:cxn ang="0">
                      <a:pos x="32" y="44"/>
                    </a:cxn>
                    <a:cxn ang="0">
                      <a:pos x="56" y="6"/>
                    </a:cxn>
                  </a:cxnLst>
                  <a:rect l="0" t="0" r="r" b="b"/>
                  <a:pathLst>
                    <a:path w="234" h="178">
                      <a:moveTo>
                        <a:pt x="56" y="6"/>
                      </a:moveTo>
                      <a:lnTo>
                        <a:pt x="78" y="6"/>
                      </a:lnTo>
                      <a:lnTo>
                        <a:pt x="80" y="0"/>
                      </a:lnTo>
                      <a:lnTo>
                        <a:pt x="114" y="2"/>
                      </a:lnTo>
                      <a:lnTo>
                        <a:pt x="150" y="36"/>
                      </a:lnTo>
                      <a:lnTo>
                        <a:pt x="142" y="46"/>
                      </a:lnTo>
                      <a:lnTo>
                        <a:pt x="142" y="58"/>
                      </a:lnTo>
                      <a:lnTo>
                        <a:pt x="158" y="60"/>
                      </a:lnTo>
                      <a:lnTo>
                        <a:pt x="158" y="70"/>
                      </a:lnTo>
                      <a:lnTo>
                        <a:pt x="178" y="92"/>
                      </a:lnTo>
                      <a:lnTo>
                        <a:pt x="234" y="106"/>
                      </a:lnTo>
                      <a:lnTo>
                        <a:pt x="192" y="152"/>
                      </a:lnTo>
                      <a:lnTo>
                        <a:pt x="166" y="156"/>
                      </a:lnTo>
                      <a:lnTo>
                        <a:pt x="142" y="170"/>
                      </a:lnTo>
                      <a:lnTo>
                        <a:pt x="130" y="174"/>
                      </a:lnTo>
                      <a:lnTo>
                        <a:pt x="124" y="166"/>
                      </a:lnTo>
                      <a:lnTo>
                        <a:pt x="104" y="178"/>
                      </a:lnTo>
                      <a:lnTo>
                        <a:pt x="80" y="176"/>
                      </a:lnTo>
                      <a:lnTo>
                        <a:pt x="44" y="160"/>
                      </a:lnTo>
                      <a:lnTo>
                        <a:pt x="44" y="146"/>
                      </a:lnTo>
                      <a:lnTo>
                        <a:pt x="38" y="146"/>
                      </a:lnTo>
                      <a:lnTo>
                        <a:pt x="14" y="114"/>
                      </a:lnTo>
                      <a:lnTo>
                        <a:pt x="4" y="112"/>
                      </a:lnTo>
                      <a:lnTo>
                        <a:pt x="0" y="98"/>
                      </a:lnTo>
                      <a:lnTo>
                        <a:pt x="20" y="98"/>
                      </a:lnTo>
                      <a:lnTo>
                        <a:pt x="20" y="62"/>
                      </a:lnTo>
                      <a:lnTo>
                        <a:pt x="32" y="60"/>
                      </a:lnTo>
                      <a:lnTo>
                        <a:pt x="32" y="44"/>
                      </a:lnTo>
                      <a:lnTo>
                        <a:pt x="56" y="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7" name="Freeform 113"/>
                <p:cNvSpPr>
                  <a:spLocks/>
                </p:cNvSpPr>
                <p:nvPr/>
              </p:nvSpPr>
              <p:spPr bwMode="gray">
                <a:xfrm>
                  <a:off x="2838" y="2361"/>
                  <a:ext cx="119" cy="178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99" y="12"/>
                    </a:cxn>
                    <a:cxn ang="0">
                      <a:pos x="101" y="36"/>
                    </a:cxn>
                    <a:cxn ang="0">
                      <a:pos x="107" y="46"/>
                    </a:cxn>
                    <a:cxn ang="0">
                      <a:pos x="87" y="46"/>
                    </a:cxn>
                    <a:cxn ang="0">
                      <a:pos x="85" y="56"/>
                    </a:cxn>
                    <a:cxn ang="0">
                      <a:pos x="115" y="88"/>
                    </a:cxn>
                    <a:cxn ang="0">
                      <a:pos x="95" y="104"/>
                    </a:cxn>
                    <a:cxn ang="0">
                      <a:pos x="95" y="120"/>
                    </a:cxn>
                    <a:cxn ang="0">
                      <a:pos x="105" y="146"/>
                    </a:cxn>
                    <a:cxn ang="0">
                      <a:pos x="119" y="162"/>
                    </a:cxn>
                    <a:cxn ang="0">
                      <a:pos x="117" y="176"/>
                    </a:cxn>
                    <a:cxn ang="0">
                      <a:pos x="99" y="178"/>
                    </a:cxn>
                    <a:cxn ang="0">
                      <a:pos x="99" y="170"/>
                    </a:cxn>
                    <a:cxn ang="0">
                      <a:pos x="18" y="170"/>
                    </a:cxn>
                    <a:cxn ang="0">
                      <a:pos x="18" y="146"/>
                    </a:cxn>
                    <a:cxn ang="0">
                      <a:pos x="10" y="138"/>
                    </a:cxn>
                    <a:cxn ang="0">
                      <a:pos x="0" y="132"/>
                    </a:cxn>
                    <a:cxn ang="0">
                      <a:pos x="2" y="114"/>
                    </a:cxn>
                    <a:cxn ang="0">
                      <a:pos x="22" y="96"/>
                    </a:cxn>
                    <a:cxn ang="0">
                      <a:pos x="32" y="96"/>
                    </a:cxn>
                    <a:cxn ang="0">
                      <a:pos x="43" y="104"/>
                    </a:cxn>
                    <a:cxn ang="0">
                      <a:pos x="83" y="28"/>
                    </a:cxn>
                    <a:cxn ang="0">
                      <a:pos x="93" y="26"/>
                    </a:cxn>
                    <a:cxn ang="0">
                      <a:pos x="91" y="12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119" h="178">
                      <a:moveTo>
                        <a:pt x="91" y="0"/>
                      </a:moveTo>
                      <a:lnTo>
                        <a:pt x="99" y="12"/>
                      </a:lnTo>
                      <a:lnTo>
                        <a:pt x="101" y="36"/>
                      </a:lnTo>
                      <a:lnTo>
                        <a:pt x="107" y="46"/>
                      </a:lnTo>
                      <a:lnTo>
                        <a:pt x="87" y="46"/>
                      </a:lnTo>
                      <a:lnTo>
                        <a:pt x="85" y="56"/>
                      </a:lnTo>
                      <a:lnTo>
                        <a:pt x="115" y="88"/>
                      </a:lnTo>
                      <a:lnTo>
                        <a:pt x="95" y="104"/>
                      </a:lnTo>
                      <a:lnTo>
                        <a:pt x="95" y="120"/>
                      </a:lnTo>
                      <a:lnTo>
                        <a:pt x="105" y="146"/>
                      </a:lnTo>
                      <a:lnTo>
                        <a:pt x="119" y="162"/>
                      </a:lnTo>
                      <a:lnTo>
                        <a:pt x="117" y="176"/>
                      </a:lnTo>
                      <a:lnTo>
                        <a:pt x="99" y="178"/>
                      </a:lnTo>
                      <a:lnTo>
                        <a:pt x="99" y="170"/>
                      </a:lnTo>
                      <a:lnTo>
                        <a:pt x="18" y="170"/>
                      </a:lnTo>
                      <a:lnTo>
                        <a:pt x="18" y="146"/>
                      </a:lnTo>
                      <a:lnTo>
                        <a:pt x="10" y="138"/>
                      </a:lnTo>
                      <a:lnTo>
                        <a:pt x="0" y="132"/>
                      </a:lnTo>
                      <a:lnTo>
                        <a:pt x="2" y="114"/>
                      </a:lnTo>
                      <a:lnTo>
                        <a:pt x="22" y="96"/>
                      </a:lnTo>
                      <a:lnTo>
                        <a:pt x="32" y="96"/>
                      </a:lnTo>
                      <a:lnTo>
                        <a:pt x="43" y="104"/>
                      </a:lnTo>
                      <a:lnTo>
                        <a:pt x="83" y="28"/>
                      </a:lnTo>
                      <a:lnTo>
                        <a:pt x="93" y="26"/>
                      </a:lnTo>
                      <a:lnTo>
                        <a:pt x="91" y="12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8" name="Freeform 114"/>
                <p:cNvSpPr>
                  <a:spLocks/>
                </p:cNvSpPr>
                <p:nvPr/>
              </p:nvSpPr>
              <p:spPr bwMode="gray">
                <a:xfrm>
                  <a:off x="2744" y="2347"/>
                  <a:ext cx="187" cy="150"/>
                </a:xfrm>
                <a:custGeom>
                  <a:avLst/>
                  <a:gdLst/>
                  <a:ahLst/>
                  <a:cxnLst>
                    <a:cxn ang="0">
                      <a:pos x="94" y="146"/>
                    </a:cxn>
                    <a:cxn ang="0">
                      <a:pos x="64" y="150"/>
                    </a:cxn>
                    <a:cxn ang="0">
                      <a:pos x="44" y="148"/>
                    </a:cxn>
                    <a:cxn ang="0">
                      <a:pos x="46" y="132"/>
                    </a:cxn>
                    <a:cxn ang="0">
                      <a:pos x="22" y="118"/>
                    </a:cxn>
                    <a:cxn ang="0">
                      <a:pos x="2" y="116"/>
                    </a:cxn>
                    <a:cxn ang="0">
                      <a:pos x="0" y="78"/>
                    </a:cxn>
                    <a:cxn ang="0">
                      <a:pos x="22" y="52"/>
                    </a:cxn>
                    <a:cxn ang="0">
                      <a:pos x="10" y="42"/>
                    </a:cxn>
                    <a:cxn ang="0">
                      <a:pos x="12" y="34"/>
                    </a:cxn>
                    <a:cxn ang="0">
                      <a:pos x="24" y="2"/>
                    </a:cxn>
                    <a:cxn ang="0">
                      <a:pos x="54" y="2"/>
                    </a:cxn>
                    <a:cxn ang="0">
                      <a:pos x="70" y="14"/>
                    </a:cxn>
                    <a:cxn ang="0">
                      <a:pos x="80" y="8"/>
                    </a:cxn>
                    <a:cxn ang="0">
                      <a:pos x="108" y="18"/>
                    </a:cxn>
                    <a:cxn ang="0">
                      <a:pos x="114" y="10"/>
                    </a:cxn>
                    <a:cxn ang="0">
                      <a:pos x="149" y="14"/>
                    </a:cxn>
                    <a:cxn ang="0">
                      <a:pos x="171" y="0"/>
                    </a:cxn>
                    <a:cxn ang="0">
                      <a:pos x="185" y="14"/>
                    </a:cxn>
                    <a:cxn ang="0">
                      <a:pos x="187" y="40"/>
                    </a:cxn>
                    <a:cxn ang="0">
                      <a:pos x="177" y="42"/>
                    </a:cxn>
                    <a:cxn ang="0">
                      <a:pos x="137" y="118"/>
                    </a:cxn>
                    <a:cxn ang="0">
                      <a:pos x="126" y="110"/>
                    </a:cxn>
                    <a:cxn ang="0">
                      <a:pos x="116" y="110"/>
                    </a:cxn>
                    <a:cxn ang="0">
                      <a:pos x="96" y="128"/>
                    </a:cxn>
                    <a:cxn ang="0">
                      <a:pos x="94" y="146"/>
                    </a:cxn>
                  </a:cxnLst>
                  <a:rect l="0" t="0" r="r" b="b"/>
                  <a:pathLst>
                    <a:path w="187" h="150">
                      <a:moveTo>
                        <a:pt x="94" y="146"/>
                      </a:moveTo>
                      <a:lnTo>
                        <a:pt x="64" y="150"/>
                      </a:lnTo>
                      <a:lnTo>
                        <a:pt x="44" y="148"/>
                      </a:lnTo>
                      <a:lnTo>
                        <a:pt x="46" y="132"/>
                      </a:lnTo>
                      <a:lnTo>
                        <a:pt x="22" y="118"/>
                      </a:lnTo>
                      <a:lnTo>
                        <a:pt x="2" y="116"/>
                      </a:lnTo>
                      <a:lnTo>
                        <a:pt x="0" y="78"/>
                      </a:lnTo>
                      <a:lnTo>
                        <a:pt x="22" y="52"/>
                      </a:lnTo>
                      <a:lnTo>
                        <a:pt x="10" y="42"/>
                      </a:lnTo>
                      <a:lnTo>
                        <a:pt x="12" y="34"/>
                      </a:lnTo>
                      <a:lnTo>
                        <a:pt x="24" y="2"/>
                      </a:lnTo>
                      <a:lnTo>
                        <a:pt x="54" y="2"/>
                      </a:lnTo>
                      <a:lnTo>
                        <a:pt x="70" y="14"/>
                      </a:lnTo>
                      <a:lnTo>
                        <a:pt x="80" y="8"/>
                      </a:lnTo>
                      <a:lnTo>
                        <a:pt x="108" y="18"/>
                      </a:lnTo>
                      <a:lnTo>
                        <a:pt x="114" y="10"/>
                      </a:lnTo>
                      <a:lnTo>
                        <a:pt x="149" y="14"/>
                      </a:lnTo>
                      <a:lnTo>
                        <a:pt x="171" y="0"/>
                      </a:lnTo>
                      <a:lnTo>
                        <a:pt x="185" y="14"/>
                      </a:lnTo>
                      <a:lnTo>
                        <a:pt x="187" y="40"/>
                      </a:lnTo>
                      <a:lnTo>
                        <a:pt x="177" y="42"/>
                      </a:lnTo>
                      <a:lnTo>
                        <a:pt x="137" y="118"/>
                      </a:lnTo>
                      <a:lnTo>
                        <a:pt x="126" y="110"/>
                      </a:lnTo>
                      <a:lnTo>
                        <a:pt x="116" y="110"/>
                      </a:lnTo>
                      <a:lnTo>
                        <a:pt x="96" y="128"/>
                      </a:lnTo>
                      <a:lnTo>
                        <a:pt x="94" y="14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69" name="Freeform 115"/>
                <p:cNvSpPr>
                  <a:spLocks/>
                </p:cNvSpPr>
                <p:nvPr/>
              </p:nvSpPr>
              <p:spPr bwMode="gray">
                <a:xfrm>
                  <a:off x="2712" y="2371"/>
                  <a:ext cx="54" cy="96"/>
                </a:xfrm>
                <a:custGeom>
                  <a:avLst/>
                  <a:gdLst/>
                  <a:ahLst/>
                  <a:cxnLst>
                    <a:cxn ang="0">
                      <a:pos x="20" y="2"/>
                    </a:cxn>
                    <a:cxn ang="0">
                      <a:pos x="34" y="0"/>
                    </a:cxn>
                    <a:cxn ang="0">
                      <a:pos x="44" y="10"/>
                    </a:cxn>
                    <a:cxn ang="0">
                      <a:pos x="42" y="18"/>
                    </a:cxn>
                    <a:cxn ang="0">
                      <a:pos x="54" y="28"/>
                    </a:cxn>
                    <a:cxn ang="0">
                      <a:pos x="32" y="54"/>
                    </a:cxn>
                    <a:cxn ang="0">
                      <a:pos x="34" y="92"/>
                    </a:cxn>
                    <a:cxn ang="0">
                      <a:pos x="12" y="96"/>
                    </a:cxn>
                    <a:cxn ang="0">
                      <a:pos x="12" y="48"/>
                    </a:cxn>
                    <a:cxn ang="0">
                      <a:pos x="0" y="32"/>
                    </a:cxn>
                    <a:cxn ang="0">
                      <a:pos x="4" y="20"/>
                    </a:cxn>
                    <a:cxn ang="0">
                      <a:pos x="20" y="16"/>
                    </a:cxn>
                    <a:cxn ang="0">
                      <a:pos x="20" y="2"/>
                    </a:cxn>
                  </a:cxnLst>
                  <a:rect l="0" t="0" r="r" b="b"/>
                  <a:pathLst>
                    <a:path w="54" h="96">
                      <a:moveTo>
                        <a:pt x="20" y="2"/>
                      </a:moveTo>
                      <a:lnTo>
                        <a:pt x="34" y="0"/>
                      </a:lnTo>
                      <a:lnTo>
                        <a:pt x="44" y="10"/>
                      </a:lnTo>
                      <a:lnTo>
                        <a:pt x="42" y="18"/>
                      </a:lnTo>
                      <a:lnTo>
                        <a:pt x="54" y="28"/>
                      </a:lnTo>
                      <a:lnTo>
                        <a:pt x="32" y="54"/>
                      </a:lnTo>
                      <a:lnTo>
                        <a:pt x="34" y="92"/>
                      </a:lnTo>
                      <a:lnTo>
                        <a:pt x="12" y="96"/>
                      </a:lnTo>
                      <a:lnTo>
                        <a:pt x="12" y="48"/>
                      </a:lnTo>
                      <a:lnTo>
                        <a:pt x="0" y="32"/>
                      </a:lnTo>
                      <a:lnTo>
                        <a:pt x="4" y="20"/>
                      </a:lnTo>
                      <a:lnTo>
                        <a:pt x="20" y="16"/>
                      </a:lnTo>
                      <a:lnTo>
                        <a:pt x="20" y="2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0" name="Freeform 116"/>
                <p:cNvSpPr>
                  <a:spLocks/>
                </p:cNvSpPr>
                <p:nvPr/>
              </p:nvSpPr>
              <p:spPr bwMode="gray">
                <a:xfrm>
                  <a:off x="2694" y="2391"/>
                  <a:ext cx="30" cy="80"/>
                </a:xfrm>
                <a:custGeom>
                  <a:avLst/>
                  <a:gdLst/>
                  <a:ahLst/>
                  <a:cxnLst>
                    <a:cxn ang="0">
                      <a:pos x="30" y="76"/>
                    </a:cxn>
                    <a:cxn ang="0">
                      <a:pos x="16" y="80"/>
                    </a:cxn>
                    <a:cxn ang="0">
                      <a:pos x="12" y="48"/>
                    </a:cxn>
                    <a:cxn ang="0">
                      <a:pos x="8" y="34"/>
                    </a:cxn>
                    <a:cxn ang="0">
                      <a:pos x="12" y="18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18" y="12"/>
                    </a:cxn>
                    <a:cxn ang="0">
                      <a:pos x="30" y="28"/>
                    </a:cxn>
                    <a:cxn ang="0">
                      <a:pos x="30" y="76"/>
                    </a:cxn>
                  </a:cxnLst>
                  <a:rect l="0" t="0" r="r" b="b"/>
                  <a:pathLst>
                    <a:path w="30" h="80">
                      <a:moveTo>
                        <a:pt x="30" y="76"/>
                      </a:moveTo>
                      <a:lnTo>
                        <a:pt x="16" y="80"/>
                      </a:lnTo>
                      <a:lnTo>
                        <a:pt x="12" y="48"/>
                      </a:lnTo>
                      <a:lnTo>
                        <a:pt x="8" y="34"/>
                      </a:lnTo>
                      <a:lnTo>
                        <a:pt x="12" y="18"/>
                      </a:ln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18" y="12"/>
                      </a:lnTo>
                      <a:lnTo>
                        <a:pt x="30" y="28"/>
                      </a:lnTo>
                      <a:lnTo>
                        <a:pt x="30" y="7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1" name="Freeform 117"/>
                <p:cNvSpPr>
                  <a:spLocks/>
                </p:cNvSpPr>
                <p:nvPr/>
              </p:nvSpPr>
              <p:spPr bwMode="gray">
                <a:xfrm>
                  <a:off x="2508" y="2167"/>
                  <a:ext cx="258" cy="236"/>
                </a:xfrm>
                <a:custGeom>
                  <a:avLst/>
                  <a:gdLst/>
                  <a:ahLst/>
                  <a:cxnLst>
                    <a:cxn ang="0">
                      <a:pos x="120" y="0"/>
                    </a:cxn>
                    <a:cxn ang="0">
                      <a:pos x="210" y="60"/>
                    </a:cxn>
                    <a:cxn ang="0">
                      <a:pos x="224" y="74"/>
                    </a:cxn>
                    <a:cxn ang="0">
                      <a:pos x="244" y="82"/>
                    </a:cxn>
                    <a:cxn ang="0">
                      <a:pos x="242" y="98"/>
                    </a:cxn>
                    <a:cxn ang="0">
                      <a:pos x="258" y="96"/>
                    </a:cxn>
                    <a:cxn ang="0">
                      <a:pos x="258" y="138"/>
                    </a:cxn>
                    <a:cxn ang="0">
                      <a:pos x="246" y="156"/>
                    </a:cxn>
                    <a:cxn ang="0">
                      <a:pos x="212" y="162"/>
                    </a:cxn>
                    <a:cxn ang="0">
                      <a:pos x="198" y="162"/>
                    </a:cxn>
                    <a:cxn ang="0">
                      <a:pos x="178" y="162"/>
                    </a:cxn>
                    <a:cxn ang="0">
                      <a:pos x="154" y="172"/>
                    </a:cxn>
                    <a:cxn ang="0">
                      <a:pos x="136" y="190"/>
                    </a:cxn>
                    <a:cxn ang="0">
                      <a:pos x="128" y="186"/>
                    </a:cxn>
                    <a:cxn ang="0">
                      <a:pos x="118" y="210"/>
                    </a:cxn>
                    <a:cxn ang="0">
                      <a:pos x="108" y="212"/>
                    </a:cxn>
                    <a:cxn ang="0">
                      <a:pos x="104" y="234"/>
                    </a:cxn>
                    <a:cxn ang="0">
                      <a:pos x="64" y="236"/>
                    </a:cxn>
                    <a:cxn ang="0">
                      <a:pos x="56" y="218"/>
                    </a:cxn>
                    <a:cxn ang="0">
                      <a:pos x="50" y="204"/>
                    </a:cxn>
                    <a:cxn ang="0">
                      <a:pos x="24" y="210"/>
                    </a:cxn>
                    <a:cxn ang="0">
                      <a:pos x="12" y="206"/>
                    </a:cxn>
                    <a:cxn ang="0">
                      <a:pos x="12" y="204"/>
                    </a:cxn>
                    <a:cxn ang="0">
                      <a:pos x="12" y="200"/>
                    </a:cxn>
                    <a:cxn ang="0">
                      <a:pos x="10" y="192"/>
                    </a:cxn>
                    <a:cxn ang="0">
                      <a:pos x="4" y="184"/>
                    </a:cxn>
                    <a:cxn ang="0">
                      <a:pos x="2" y="172"/>
                    </a:cxn>
                    <a:cxn ang="0">
                      <a:pos x="0" y="166"/>
                    </a:cxn>
                    <a:cxn ang="0">
                      <a:pos x="6" y="152"/>
                    </a:cxn>
                    <a:cxn ang="0">
                      <a:pos x="106" y="154"/>
                    </a:cxn>
                    <a:cxn ang="0">
                      <a:pos x="108" y="144"/>
                    </a:cxn>
                    <a:cxn ang="0">
                      <a:pos x="102" y="136"/>
                    </a:cxn>
                    <a:cxn ang="0">
                      <a:pos x="90" y="0"/>
                    </a:cxn>
                    <a:cxn ang="0">
                      <a:pos x="120" y="0"/>
                    </a:cxn>
                  </a:cxnLst>
                  <a:rect l="0" t="0" r="r" b="b"/>
                  <a:pathLst>
                    <a:path w="258" h="236">
                      <a:moveTo>
                        <a:pt x="120" y="0"/>
                      </a:moveTo>
                      <a:lnTo>
                        <a:pt x="210" y="60"/>
                      </a:lnTo>
                      <a:lnTo>
                        <a:pt x="224" y="74"/>
                      </a:lnTo>
                      <a:lnTo>
                        <a:pt x="244" y="82"/>
                      </a:lnTo>
                      <a:lnTo>
                        <a:pt x="242" y="98"/>
                      </a:lnTo>
                      <a:lnTo>
                        <a:pt x="258" y="96"/>
                      </a:lnTo>
                      <a:lnTo>
                        <a:pt x="258" y="138"/>
                      </a:lnTo>
                      <a:lnTo>
                        <a:pt x="246" y="156"/>
                      </a:lnTo>
                      <a:lnTo>
                        <a:pt x="212" y="162"/>
                      </a:lnTo>
                      <a:lnTo>
                        <a:pt x="198" y="162"/>
                      </a:lnTo>
                      <a:lnTo>
                        <a:pt x="178" y="162"/>
                      </a:lnTo>
                      <a:lnTo>
                        <a:pt x="154" y="172"/>
                      </a:lnTo>
                      <a:lnTo>
                        <a:pt x="136" y="190"/>
                      </a:lnTo>
                      <a:lnTo>
                        <a:pt x="128" y="186"/>
                      </a:lnTo>
                      <a:lnTo>
                        <a:pt x="118" y="210"/>
                      </a:lnTo>
                      <a:lnTo>
                        <a:pt x="108" y="212"/>
                      </a:lnTo>
                      <a:lnTo>
                        <a:pt x="104" y="234"/>
                      </a:lnTo>
                      <a:lnTo>
                        <a:pt x="64" y="236"/>
                      </a:lnTo>
                      <a:lnTo>
                        <a:pt x="56" y="218"/>
                      </a:lnTo>
                      <a:lnTo>
                        <a:pt x="50" y="204"/>
                      </a:lnTo>
                      <a:lnTo>
                        <a:pt x="24" y="210"/>
                      </a:lnTo>
                      <a:lnTo>
                        <a:pt x="12" y="206"/>
                      </a:lnTo>
                      <a:lnTo>
                        <a:pt x="12" y="204"/>
                      </a:lnTo>
                      <a:lnTo>
                        <a:pt x="12" y="200"/>
                      </a:lnTo>
                      <a:lnTo>
                        <a:pt x="10" y="192"/>
                      </a:lnTo>
                      <a:lnTo>
                        <a:pt x="4" y="184"/>
                      </a:lnTo>
                      <a:lnTo>
                        <a:pt x="2" y="172"/>
                      </a:lnTo>
                      <a:lnTo>
                        <a:pt x="0" y="166"/>
                      </a:lnTo>
                      <a:lnTo>
                        <a:pt x="6" y="152"/>
                      </a:lnTo>
                      <a:lnTo>
                        <a:pt x="106" y="154"/>
                      </a:lnTo>
                      <a:lnTo>
                        <a:pt x="108" y="144"/>
                      </a:lnTo>
                      <a:lnTo>
                        <a:pt x="102" y="136"/>
                      </a:lnTo>
                      <a:lnTo>
                        <a:pt x="90" y="0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2" name="Freeform 118"/>
                <p:cNvSpPr>
                  <a:spLocks/>
                </p:cNvSpPr>
                <p:nvPr/>
              </p:nvSpPr>
              <p:spPr bwMode="gray">
                <a:xfrm>
                  <a:off x="2612" y="2329"/>
                  <a:ext cx="120" cy="86"/>
                </a:xfrm>
                <a:custGeom>
                  <a:avLst/>
                  <a:gdLst/>
                  <a:ahLst/>
                  <a:cxnLst>
                    <a:cxn ang="0">
                      <a:pos x="44" y="62"/>
                    </a:cxn>
                    <a:cxn ang="0">
                      <a:pos x="44" y="84"/>
                    </a:cxn>
                    <a:cxn ang="0">
                      <a:pos x="30" y="78"/>
                    </a:cxn>
                    <a:cxn ang="0">
                      <a:pos x="20" y="86"/>
                    </a:cxn>
                    <a:cxn ang="0">
                      <a:pos x="0" y="72"/>
                    </a:cxn>
                    <a:cxn ang="0">
                      <a:pos x="4" y="50"/>
                    </a:cxn>
                    <a:cxn ang="0">
                      <a:pos x="14" y="48"/>
                    </a:cxn>
                    <a:cxn ang="0">
                      <a:pos x="24" y="24"/>
                    </a:cxn>
                    <a:cxn ang="0">
                      <a:pos x="32" y="28"/>
                    </a:cxn>
                    <a:cxn ang="0">
                      <a:pos x="50" y="10"/>
                    </a:cxn>
                    <a:cxn ang="0">
                      <a:pos x="74" y="0"/>
                    </a:cxn>
                    <a:cxn ang="0">
                      <a:pos x="94" y="0"/>
                    </a:cxn>
                    <a:cxn ang="0">
                      <a:pos x="90" y="8"/>
                    </a:cxn>
                    <a:cxn ang="0">
                      <a:pos x="92" y="14"/>
                    </a:cxn>
                    <a:cxn ang="0">
                      <a:pos x="104" y="28"/>
                    </a:cxn>
                    <a:cxn ang="0">
                      <a:pos x="102" y="34"/>
                    </a:cxn>
                    <a:cxn ang="0">
                      <a:pos x="120" y="44"/>
                    </a:cxn>
                    <a:cxn ang="0">
                      <a:pos x="120" y="58"/>
                    </a:cxn>
                    <a:cxn ang="0">
                      <a:pos x="104" y="62"/>
                    </a:cxn>
                    <a:cxn ang="0">
                      <a:pos x="82" y="62"/>
                    </a:cxn>
                    <a:cxn ang="0">
                      <a:pos x="44" y="62"/>
                    </a:cxn>
                  </a:cxnLst>
                  <a:rect l="0" t="0" r="r" b="b"/>
                  <a:pathLst>
                    <a:path w="120" h="86">
                      <a:moveTo>
                        <a:pt x="44" y="62"/>
                      </a:moveTo>
                      <a:lnTo>
                        <a:pt x="44" y="84"/>
                      </a:lnTo>
                      <a:lnTo>
                        <a:pt x="30" y="78"/>
                      </a:lnTo>
                      <a:lnTo>
                        <a:pt x="20" y="86"/>
                      </a:lnTo>
                      <a:lnTo>
                        <a:pt x="0" y="72"/>
                      </a:lnTo>
                      <a:lnTo>
                        <a:pt x="4" y="50"/>
                      </a:lnTo>
                      <a:lnTo>
                        <a:pt x="14" y="48"/>
                      </a:lnTo>
                      <a:lnTo>
                        <a:pt x="24" y="24"/>
                      </a:lnTo>
                      <a:lnTo>
                        <a:pt x="32" y="28"/>
                      </a:lnTo>
                      <a:lnTo>
                        <a:pt x="50" y="10"/>
                      </a:lnTo>
                      <a:lnTo>
                        <a:pt x="74" y="0"/>
                      </a:lnTo>
                      <a:lnTo>
                        <a:pt x="94" y="0"/>
                      </a:lnTo>
                      <a:lnTo>
                        <a:pt x="90" y="8"/>
                      </a:lnTo>
                      <a:lnTo>
                        <a:pt x="92" y="14"/>
                      </a:lnTo>
                      <a:lnTo>
                        <a:pt x="104" y="28"/>
                      </a:lnTo>
                      <a:lnTo>
                        <a:pt x="102" y="34"/>
                      </a:lnTo>
                      <a:lnTo>
                        <a:pt x="120" y="44"/>
                      </a:lnTo>
                      <a:lnTo>
                        <a:pt x="120" y="58"/>
                      </a:lnTo>
                      <a:lnTo>
                        <a:pt x="104" y="62"/>
                      </a:lnTo>
                      <a:lnTo>
                        <a:pt x="82" y="62"/>
                      </a:lnTo>
                      <a:lnTo>
                        <a:pt x="44" y="6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3" name="Freeform 119"/>
                <p:cNvSpPr>
                  <a:spLocks/>
                </p:cNvSpPr>
                <p:nvPr/>
              </p:nvSpPr>
              <p:spPr bwMode="gray">
                <a:xfrm>
                  <a:off x="2650" y="2391"/>
                  <a:ext cx="60" cy="100"/>
                </a:xfrm>
                <a:custGeom>
                  <a:avLst/>
                  <a:gdLst/>
                  <a:ahLst/>
                  <a:cxnLst>
                    <a:cxn ang="0">
                      <a:pos x="60" y="80"/>
                    </a:cxn>
                    <a:cxn ang="0">
                      <a:pos x="48" y="86"/>
                    </a:cxn>
                    <a:cxn ang="0">
                      <a:pos x="36" y="96"/>
                    </a:cxn>
                    <a:cxn ang="0">
                      <a:pos x="20" y="100"/>
                    </a:cxn>
                    <a:cxn ang="0">
                      <a:pos x="8" y="94"/>
                    </a:cxn>
                    <a:cxn ang="0">
                      <a:pos x="0" y="72"/>
                    </a:cxn>
                    <a:cxn ang="0">
                      <a:pos x="10" y="50"/>
                    </a:cxn>
                    <a:cxn ang="0">
                      <a:pos x="6" y="22"/>
                    </a:cxn>
                    <a:cxn ang="0">
                      <a:pos x="6" y="0"/>
                    </a:cxn>
                    <a:cxn ang="0">
                      <a:pos x="44" y="0"/>
                    </a:cxn>
                    <a:cxn ang="0">
                      <a:pos x="56" y="18"/>
                    </a:cxn>
                    <a:cxn ang="0">
                      <a:pos x="52" y="30"/>
                    </a:cxn>
                    <a:cxn ang="0">
                      <a:pos x="54" y="40"/>
                    </a:cxn>
                    <a:cxn ang="0">
                      <a:pos x="56" y="48"/>
                    </a:cxn>
                    <a:cxn ang="0">
                      <a:pos x="60" y="80"/>
                    </a:cxn>
                  </a:cxnLst>
                  <a:rect l="0" t="0" r="r" b="b"/>
                  <a:pathLst>
                    <a:path w="60" h="100">
                      <a:moveTo>
                        <a:pt x="60" y="80"/>
                      </a:moveTo>
                      <a:lnTo>
                        <a:pt x="48" y="86"/>
                      </a:lnTo>
                      <a:lnTo>
                        <a:pt x="36" y="96"/>
                      </a:lnTo>
                      <a:lnTo>
                        <a:pt x="20" y="100"/>
                      </a:lnTo>
                      <a:lnTo>
                        <a:pt x="8" y="94"/>
                      </a:lnTo>
                      <a:lnTo>
                        <a:pt x="0" y="72"/>
                      </a:lnTo>
                      <a:lnTo>
                        <a:pt x="10" y="50"/>
                      </a:lnTo>
                      <a:lnTo>
                        <a:pt x="6" y="22"/>
                      </a:lnTo>
                      <a:lnTo>
                        <a:pt x="6" y="0"/>
                      </a:lnTo>
                      <a:lnTo>
                        <a:pt x="44" y="0"/>
                      </a:lnTo>
                      <a:lnTo>
                        <a:pt x="56" y="18"/>
                      </a:lnTo>
                      <a:lnTo>
                        <a:pt x="52" y="30"/>
                      </a:lnTo>
                      <a:lnTo>
                        <a:pt x="54" y="40"/>
                      </a:lnTo>
                      <a:lnTo>
                        <a:pt x="56" y="48"/>
                      </a:lnTo>
                      <a:lnTo>
                        <a:pt x="60" y="8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4" name="Freeform 120"/>
                <p:cNvSpPr>
                  <a:spLocks/>
                </p:cNvSpPr>
                <p:nvPr/>
              </p:nvSpPr>
              <p:spPr bwMode="gray">
                <a:xfrm>
                  <a:off x="2566" y="2401"/>
                  <a:ext cx="94" cy="98"/>
                </a:xfrm>
                <a:custGeom>
                  <a:avLst/>
                  <a:gdLst/>
                  <a:ahLst/>
                  <a:cxnLst>
                    <a:cxn ang="0">
                      <a:pos x="92" y="84"/>
                    </a:cxn>
                    <a:cxn ang="0">
                      <a:pos x="50" y="84"/>
                    </a:cxn>
                    <a:cxn ang="0">
                      <a:pos x="24" y="94"/>
                    </a:cxn>
                    <a:cxn ang="0">
                      <a:pos x="12" y="98"/>
                    </a:cxn>
                    <a:cxn ang="0">
                      <a:pos x="16" y="78"/>
                    </a:cxn>
                    <a:cxn ang="0">
                      <a:pos x="14" y="72"/>
                    </a:cxn>
                    <a:cxn ang="0">
                      <a:pos x="8" y="68"/>
                    </a:cxn>
                    <a:cxn ang="0">
                      <a:pos x="0" y="66"/>
                    </a:cxn>
                    <a:cxn ang="0">
                      <a:pos x="0" y="56"/>
                    </a:cxn>
                    <a:cxn ang="0">
                      <a:pos x="0" y="48"/>
                    </a:cxn>
                    <a:cxn ang="0">
                      <a:pos x="6" y="44"/>
                    </a:cxn>
                    <a:cxn ang="0">
                      <a:pos x="4" y="34"/>
                    </a:cxn>
                    <a:cxn ang="0">
                      <a:pos x="10" y="32"/>
                    </a:cxn>
                    <a:cxn ang="0">
                      <a:pos x="8" y="18"/>
                    </a:cxn>
                    <a:cxn ang="0">
                      <a:pos x="4" y="10"/>
                    </a:cxn>
                    <a:cxn ang="0">
                      <a:pos x="6" y="2"/>
                    </a:cxn>
                    <a:cxn ang="0">
                      <a:pos x="46" y="0"/>
                    </a:cxn>
                    <a:cxn ang="0">
                      <a:pos x="66" y="14"/>
                    </a:cxn>
                    <a:cxn ang="0">
                      <a:pos x="76" y="6"/>
                    </a:cxn>
                    <a:cxn ang="0">
                      <a:pos x="90" y="12"/>
                    </a:cxn>
                    <a:cxn ang="0">
                      <a:pos x="94" y="40"/>
                    </a:cxn>
                    <a:cxn ang="0">
                      <a:pos x="84" y="62"/>
                    </a:cxn>
                    <a:cxn ang="0">
                      <a:pos x="92" y="84"/>
                    </a:cxn>
                  </a:cxnLst>
                  <a:rect l="0" t="0" r="r" b="b"/>
                  <a:pathLst>
                    <a:path w="94" h="98">
                      <a:moveTo>
                        <a:pt x="92" y="84"/>
                      </a:moveTo>
                      <a:lnTo>
                        <a:pt x="50" y="84"/>
                      </a:lnTo>
                      <a:lnTo>
                        <a:pt x="24" y="94"/>
                      </a:lnTo>
                      <a:lnTo>
                        <a:pt x="12" y="98"/>
                      </a:lnTo>
                      <a:lnTo>
                        <a:pt x="16" y="78"/>
                      </a:lnTo>
                      <a:lnTo>
                        <a:pt x="14" y="72"/>
                      </a:lnTo>
                      <a:lnTo>
                        <a:pt x="8" y="68"/>
                      </a:lnTo>
                      <a:lnTo>
                        <a:pt x="0" y="66"/>
                      </a:lnTo>
                      <a:lnTo>
                        <a:pt x="0" y="56"/>
                      </a:lnTo>
                      <a:lnTo>
                        <a:pt x="0" y="48"/>
                      </a:lnTo>
                      <a:lnTo>
                        <a:pt x="6" y="44"/>
                      </a:lnTo>
                      <a:lnTo>
                        <a:pt x="4" y="34"/>
                      </a:lnTo>
                      <a:lnTo>
                        <a:pt x="10" y="32"/>
                      </a:lnTo>
                      <a:lnTo>
                        <a:pt x="8" y="18"/>
                      </a:lnTo>
                      <a:lnTo>
                        <a:pt x="4" y="10"/>
                      </a:lnTo>
                      <a:lnTo>
                        <a:pt x="6" y="2"/>
                      </a:lnTo>
                      <a:lnTo>
                        <a:pt x="46" y="0"/>
                      </a:lnTo>
                      <a:lnTo>
                        <a:pt x="66" y="14"/>
                      </a:lnTo>
                      <a:lnTo>
                        <a:pt x="76" y="6"/>
                      </a:lnTo>
                      <a:lnTo>
                        <a:pt x="90" y="12"/>
                      </a:lnTo>
                      <a:lnTo>
                        <a:pt x="94" y="40"/>
                      </a:lnTo>
                      <a:lnTo>
                        <a:pt x="84" y="62"/>
                      </a:lnTo>
                      <a:lnTo>
                        <a:pt x="92" y="84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5" name="Freeform 121"/>
                <p:cNvSpPr>
                  <a:spLocks/>
                </p:cNvSpPr>
                <p:nvPr/>
              </p:nvSpPr>
              <p:spPr bwMode="gray">
                <a:xfrm>
                  <a:off x="2852" y="2531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29" y="0"/>
                    </a:cxn>
                    <a:cxn ang="0">
                      <a:pos x="26" y="22"/>
                    </a:cxn>
                    <a:cxn ang="0">
                      <a:pos x="2" y="24"/>
                    </a:cxn>
                    <a:cxn ang="0">
                      <a:pos x="0" y="1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29" h="24">
                      <a:moveTo>
                        <a:pt x="4" y="0"/>
                      </a:moveTo>
                      <a:lnTo>
                        <a:pt x="29" y="0"/>
                      </a:lnTo>
                      <a:lnTo>
                        <a:pt x="26" y="22"/>
                      </a:lnTo>
                      <a:lnTo>
                        <a:pt x="2" y="24"/>
                      </a:lnTo>
                      <a:lnTo>
                        <a:pt x="0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6" name="Freeform 122"/>
                <p:cNvSpPr>
                  <a:spLocks/>
                </p:cNvSpPr>
                <p:nvPr/>
              </p:nvSpPr>
              <p:spPr bwMode="gray">
                <a:xfrm>
                  <a:off x="3387" y="2759"/>
                  <a:ext cx="114" cy="224"/>
                </a:xfrm>
                <a:custGeom>
                  <a:avLst/>
                  <a:gdLst/>
                  <a:ahLst/>
                  <a:cxnLst>
                    <a:cxn ang="0">
                      <a:pos x="22" y="70"/>
                    </a:cxn>
                    <a:cxn ang="0">
                      <a:pos x="46" y="60"/>
                    </a:cxn>
                    <a:cxn ang="0">
                      <a:pos x="70" y="44"/>
                    </a:cxn>
                    <a:cxn ang="0">
                      <a:pos x="78" y="30"/>
                    </a:cxn>
                    <a:cxn ang="0">
                      <a:pos x="86" y="26"/>
                    </a:cxn>
                    <a:cxn ang="0">
                      <a:pos x="94" y="10"/>
                    </a:cxn>
                    <a:cxn ang="0">
                      <a:pos x="96" y="0"/>
                    </a:cxn>
                    <a:cxn ang="0">
                      <a:pos x="108" y="20"/>
                    </a:cxn>
                    <a:cxn ang="0">
                      <a:pos x="112" y="40"/>
                    </a:cxn>
                    <a:cxn ang="0">
                      <a:pos x="114" y="52"/>
                    </a:cxn>
                    <a:cxn ang="0">
                      <a:pos x="114" y="64"/>
                    </a:cxn>
                    <a:cxn ang="0">
                      <a:pos x="102" y="66"/>
                    </a:cxn>
                    <a:cxn ang="0">
                      <a:pos x="102" y="82"/>
                    </a:cxn>
                    <a:cxn ang="0">
                      <a:pos x="82" y="150"/>
                    </a:cxn>
                    <a:cxn ang="0">
                      <a:pos x="74" y="182"/>
                    </a:cxn>
                    <a:cxn ang="0">
                      <a:pos x="62" y="214"/>
                    </a:cxn>
                    <a:cxn ang="0">
                      <a:pos x="40" y="224"/>
                    </a:cxn>
                    <a:cxn ang="0">
                      <a:pos x="18" y="222"/>
                    </a:cxn>
                    <a:cxn ang="0">
                      <a:pos x="8" y="202"/>
                    </a:cxn>
                    <a:cxn ang="0">
                      <a:pos x="6" y="182"/>
                    </a:cxn>
                    <a:cxn ang="0">
                      <a:pos x="0" y="164"/>
                    </a:cxn>
                    <a:cxn ang="0">
                      <a:pos x="16" y="142"/>
                    </a:cxn>
                    <a:cxn ang="0">
                      <a:pos x="20" y="122"/>
                    </a:cxn>
                    <a:cxn ang="0">
                      <a:pos x="16" y="106"/>
                    </a:cxn>
                    <a:cxn ang="0">
                      <a:pos x="10" y="90"/>
                    </a:cxn>
                    <a:cxn ang="0">
                      <a:pos x="18" y="80"/>
                    </a:cxn>
                    <a:cxn ang="0">
                      <a:pos x="22" y="70"/>
                    </a:cxn>
                  </a:cxnLst>
                  <a:rect l="0" t="0" r="r" b="b"/>
                  <a:pathLst>
                    <a:path w="114" h="224">
                      <a:moveTo>
                        <a:pt x="22" y="70"/>
                      </a:moveTo>
                      <a:lnTo>
                        <a:pt x="46" y="60"/>
                      </a:lnTo>
                      <a:lnTo>
                        <a:pt x="70" y="44"/>
                      </a:lnTo>
                      <a:lnTo>
                        <a:pt x="78" y="30"/>
                      </a:lnTo>
                      <a:lnTo>
                        <a:pt x="86" y="26"/>
                      </a:lnTo>
                      <a:lnTo>
                        <a:pt x="94" y="10"/>
                      </a:lnTo>
                      <a:lnTo>
                        <a:pt x="96" y="0"/>
                      </a:lnTo>
                      <a:lnTo>
                        <a:pt x="108" y="20"/>
                      </a:lnTo>
                      <a:lnTo>
                        <a:pt x="112" y="40"/>
                      </a:lnTo>
                      <a:lnTo>
                        <a:pt x="114" y="52"/>
                      </a:lnTo>
                      <a:lnTo>
                        <a:pt x="114" y="64"/>
                      </a:lnTo>
                      <a:lnTo>
                        <a:pt x="102" y="66"/>
                      </a:lnTo>
                      <a:lnTo>
                        <a:pt x="102" y="82"/>
                      </a:lnTo>
                      <a:lnTo>
                        <a:pt x="82" y="150"/>
                      </a:lnTo>
                      <a:lnTo>
                        <a:pt x="74" y="182"/>
                      </a:lnTo>
                      <a:lnTo>
                        <a:pt x="62" y="214"/>
                      </a:lnTo>
                      <a:lnTo>
                        <a:pt x="40" y="224"/>
                      </a:lnTo>
                      <a:lnTo>
                        <a:pt x="18" y="222"/>
                      </a:lnTo>
                      <a:lnTo>
                        <a:pt x="8" y="202"/>
                      </a:lnTo>
                      <a:lnTo>
                        <a:pt x="6" y="182"/>
                      </a:lnTo>
                      <a:lnTo>
                        <a:pt x="0" y="164"/>
                      </a:lnTo>
                      <a:lnTo>
                        <a:pt x="16" y="142"/>
                      </a:lnTo>
                      <a:lnTo>
                        <a:pt x="20" y="122"/>
                      </a:lnTo>
                      <a:lnTo>
                        <a:pt x="16" y="106"/>
                      </a:lnTo>
                      <a:lnTo>
                        <a:pt x="10" y="90"/>
                      </a:lnTo>
                      <a:lnTo>
                        <a:pt x="18" y="80"/>
                      </a:lnTo>
                      <a:lnTo>
                        <a:pt x="22" y="7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7" name="Freeform 123"/>
                <p:cNvSpPr>
                  <a:spLocks/>
                </p:cNvSpPr>
                <p:nvPr/>
              </p:nvSpPr>
              <p:spPr bwMode="gray">
                <a:xfrm>
                  <a:off x="2965" y="2925"/>
                  <a:ext cx="260" cy="218"/>
                </a:xfrm>
                <a:custGeom>
                  <a:avLst/>
                  <a:gdLst/>
                  <a:ahLst/>
                  <a:cxnLst>
                    <a:cxn ang="0">
                      <a:pos x="0" y="108"/>
                    </a:cxn>
                    <a:cxn ang="0">
                      <a:pos x="2" y="104"/>
                    </a:cxn>
                    <a:cxn ang="0">
                      <a:pos x="6" y="102"/>
                    </a:cxn>
                    <a:cxn ang="0">
                      <a:pos x="8" y="102"/>
                    </a:cxn>
                    <a:cxn ang="0">
                      <a:pos x="14" y="110"/>
                    </a:cxn>
                    <a:cxn ang="0">
                      <a:pos x="22" y="114"/>
                    </a:cxn>
                    <a:cxn ang="0">
                      <a:pos x="38" y="114"/>
                    </a:cxn>
                    <a:cxn ang="0">
                      <a:pos x="54" y="104"/>
                    </a:cxn>
                    <a:cxn ang="0">
                      <a:pos x="54" y="46"/>
                    </a:cxn>
                    <a:cxn ang="0">
                      <a:pos x="66" y="58"/>
                    </a:cxn>
                    <a:cxn ang="0">
                      <a:pos x="66" y="78"/>
                    </a:cxn>
                    <a:cxn ang="0">
                      <a:pos x="82" y="78"/>
                    </a:cxn>
                    <a:cxn ang="0">
                      <a:pos x="96" y="66"/>
                    </a:cxn>
                    <a:cxn ang="0">
                      <a:pos x="100" y="54"/>
                    </a:cxn>
                    <a:cxn ang="0">
                      <a:pos x="110" y="54"/>
                    </a:cxn>
                    <a:cxn ang="0">
                      <a:pos x="120" y="62"/>
                    </a:cxn>
                    <a:cxn ang="0">
                      <a:pos x="140" y="60"/>
                    </a:cxn>
                    <a:cxn ang="0">
                      <a:pos x="148" y="46"/>
                    </a:cxn>
                    <a:cxn ang="0">
                      <a:pos x="186" y="6"/>
                    </a:cxn>
                    <a:cxn ang="0">
                      <a:pos x="196" y="6"/>
                    </a:cxn>
                    <a:cxn ang="0">
                      <a:pos x="198" y="0"/>
                    </a:cxn>
                    <a:cxn ang="0">
                      <a:pos x="228" y="2"/>
                    </a:cxn>
                    <a:cxn ang="0">
                      <a:pos x="236" y="8"/>
                    </a:cxn>
                    <a:cxn ang="0">
                      <a:pos x="244" y="32"/>
                    </a:cxn>
                    <a:cxn ang="0">
                      <a:pos x="244" y="68"/>
                    </a:cxn>
                    <a:cxn ang="0">
                      <a:pos x="244" y="78"/>
                    </a:cxn>
                    <a:cxn ang="0">
                      <a:pos x="260" y="80"/>
                    </a:cxn>
                    <a:cxn ang="0">
                      <a:pos x="254" y="90"/>
                    </a:cxn>
                    <a:cxn ang="0">
                      <a:pos x="254" y="104"/>
                    </a:cxn>
                    <a:cxn ang="0">
                      <a:pos x="246" y="110"/>
                    </a:cxn>
                    <a:cxn ang="0">
                      <a:pos x="230" y="130"/>
                    </a:cxn>
                    <a:cxn ang="0">
                      <a:pos x="224" y="142"/>
                    </a:cxn>
                    <a:cxn ang="0">
                      <a:pos x="210" y="160"/>
                    </a:cxn>
                    <a:cxn ang="0">
                      <a:pos x="188" y="176"/>
                    </a:cxn>
                    <a:cxn ang="0">
                      <a:pos x="164" y="198"/>
                    </a:cxn>
                    <a:cxn ang="0">
                      <a:pos x="142" y="202"/>
                    </a:cxn>
                    <a:cxn ang="0">
                      <a:pos x="128" y="208"/>
                    </a:cxn>
                    <a:cxn ang="0">
                      <a:pos x="110" y="206"/>
                    </a:cxn>
                    <a:cxn ang="0">
                      <a:pos x="88" y="206"/>
                    </a:cxn>
                    <a:cxn ang="0">
                      <a:pos x="70" y="212"/>
                    </a:cxn>
                    <a:cxn ang="0">
                      <a:pos x="50" y="218"/>
                    </a:cxn>
                    <a:cxn ang="0">
                      <a:pos x="34" y="210"/>
                    </a:cxn>
                    <a:cxn ang="0">
                      <a:pos x="28" y="198"/>
                    </a:cxn>
                    <a:cxn ang="0">
                      <a:pos x="20" y="184"/>
                    </a:cxn>
                    <a:cxn ang="0">
                      <a:pos x="30" y="172"/>
                    </a:cxn>
                    <a:cxn ang="0">
                      <a:pos x="22" y="158"/>
                    </a:cxn>
                    <a:cxn ang="0">
                      <a:pos x="12" y="144"/>
                    </a:cxn>
                    <a:cxn ang="0">
                      <a:pos x="6" y="122"/>
                    </a:cxn>
                    <a:cxn ang="0">
                      <a:pos x="0" y="108"/>
                    </a:cxn>
                  </a:cxnLst>
                  <a:rect l="0" t="0" r="r" b="b"/>
                  <a:pathLst>
                    <a:path w="260" h="218">
                      <a:moveTo>
                        <a:pt x="0" y="108"/>
                      </a:moveTo>
                      <a:lnTo>
                        <a:pt x="2" y="104"/>
                      </a:lnTo>
                      <a:lnTo>
                        <a:pt x="6" y="102"/>
                      </a:lnTo>
                      <a:lnTo>
                        <a:pt x="8" y="102"/>
                      </a:lnTo>
                      <a:lnTo>
                        <a:pt x="14" y="110"/>
                      </a:lnTo>
                      <a:lnTo>
                        <a:pt x="22" y="114"/>
                      </a:lnTo>
                      <a:lnTo>
                        <a:pt x="38" y="114"/>
                      </a:lnTo>
                      <a:lnTo>
                        <a:pt x="54" y="104"/>
                      </a:lnTo>
                      <a:lnTo>
                        <a:pt x="54" y="46"/>
                      </a:lnTo>
                      <a:lnTo>
                        <a:pt x="66" y="58"/>
                      </a:lnTo>
                      <a:lnTo>
                        <a:pt x="66" y="78"/>
                      </a:lnTo>
                      <a:lnTo>
                        <a:pt x="82" y="78"/>
                      </a:lnTo>
                      <a:lnTo>
                        <a:pt x="96" y="66"/>
                      </a:lnTo>
                      <a:lnTo>
                        <a:pt x="100" y="54"/>
                      </a:lnTo>
                      <a:lnTo>
                        <a:pt x="110" y="54"/>
                      </a:lnTo>
                      <a:lnTo>
                        <a:pt x="120" y="62"/>
                      </a:lnTo>
                      <a:lnTo>
                        <a:pt x="140" y="60"/>
                      </a:lnTo>
                      <a:lnTo>
                        <a:pt x="148" y="46"/>
                      </a:lnTo>
                      <a:lnTo>
                        <a:pt x="186" y="6"/>
                      </a:lnTo>
                      <a:lnTo>
                        <a:pt x="196" y="6"/>
                      </a:lnTo>
                      <a:lnTo>
                        <a:pt x="198" y="0"/>
                      </a:lnTo>
                      <a:lnTo>
                        <a:pt x="228" y="2"/>
                      </a:lnTo>
                      <a:lnTo>
                        <a:pt x="236" y="8"/>
                      </a:lnTo>
                      <a:lnTo>
                        <a:pt x="244" y="32"/>
                      </a:lnTo>
                      <a:lnTo>
                        <a:pt x="244" y="68"/>
                      </a:lnTo>
                      <a:lnTo>
                        <a:pt x="244" y="78"/>
                      </a:lnTo>
                      <a:lnTo>
                        <a:pt x="260" y="80"/>
                      </a:lnTo>
                      <a:lnTo>
                        <a:pt x="254" y="90"/>
                      </a:lnTo>
                      <a:lnTo>
                        <a:pt x="254" y="104"/>
                      </a:lnTo>
                      <a:lnTo>
                        <a:pt x="246" y="110"/>
                      </a:lnTo>
                      <a:lnTo>
                        <a:pt x="230" y="130"/>
                      </a:lnTo>
                      <a:lnTo>
                        <a:pt x="224" y="142"/>
                      </a:lnTo>
                      <a:lnTo>
                        <a:pt x="210" y="160"/>
                      </a:lnTo>
                      <a:lnTo>
                        <a:pt x="188" y="176"/>
                      </a:lnTo>
                      <a:lnTo>
                        <a:pt x="164" y="198"/>
                      </a:lnTo>
                      <a:lnTo>
                        <a:pt x="142" y="202"/>
                      </a:lnTo>
                      <a:lnTo>
                        <a:pt x="128" y="208"/>
                      </a:lnTo>
                      <a:lnTo>
                        <a:pt x="110" y="206"/>
                      </a:lnTo>
                      <a:lnTo>
                        <a:pt x="88" y="206"/>
                      </a:lnTo>
                      <a:lnTo>
                        <a:pt x="70" y="212"/>
                      </a:lnTo>
                      <a:lnTo>
                        <a:pt x="50" y="218"/>
                      </a:lnTo>
                      <a:lnTo>
                        <a:pt x="34" y="210"/>
                      </a:lnTo>
                      <a:lnTo>
                        <a:pt x="28" y="198"/>
                      </a:lnTo>
                      <a:lnTo>
                        <a:pt x="20" y="184"/>
                      </a:lnTo>
                      <a:lnTo>
                        <a:pt x="30" y="172"/>
                      </a:lnTo>
                      <a:lnTo>
                        <a:pt x="22" y="158"/>
                      </a:lnTo>
                      <a:lnTo>
                        <a:pt x="12" y="144"/>
                      </a:lnTo>
                      <a:lnTo>
                        <a:pt x="6" y="122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8" name="Freeform 124"/>
                <p:cNvSpPr>
                  <a:spLocks/>
                </p:cNvSpPr>
                <p:nvPr/>
              </p:nvSpPr>
              <p:spPr bwMode="gray">
                <a:xfrm>
                  <a:off x="3103" y="2821"/>
                  <a:ext cx="120" cy="106"/>
                </a:xfrm>
                <a:custGeom>
                  <a:avLst/>
                  <a:gdLst/>
                  <a:ahLst/>
                  <a:cxnLst>
                    <a:cxn ang="0">
                      <a:pos x="60" y="104"/>
                    </a:cxn>
                    <a:cxn ang="0">
                      <a:pos x="58" y="98"/>
                    </a:cxn>
                    <a:cxn ang="0">
                      <a:pos x="44" y="96"/>
                    </a:cxn>
                    <a:cxn ang="0">
                      <a:pos x="36" y="76"/>
                    </a:cxn>
                    <a:cxn ang="0">
                      <a:pos x="12" y="64"/>
                    </a:cxn>
                    <a:cxn ang="0">
                      <a:pos x="8" y="48"/>
                    </a:cxn>
                    <a:cxn ang="0">
                      <a:pos x="0" y="36"/>
                    </a:cxn>
                    <a:cxn ang="0">
                      <a:pos x="28" y="34"/>
                    </a:cxn>
                    <a:cxn ang="0">
                      <a:pos x="42" y="16"/>
                    </a:cxn>
                    <a:cxn ang="0">
                      <a:pos x="54" y="14"/>
                    </a:cxn>
                    <a:cxn ang="0">
                      <a:pos x="62" y="0"/>
                    </a:cxn>
                    <a:cxn ang="0">
                      <a:pos x="78" y="0"/>
                    </a:cxn>
                    <a:cxn ang="0">
                      <a:pos x="118" y="14"/>
                    </a:cxn>
                    <a:cxn ang="0">
                      <a:pos x="120" y="42"/>
                    </a:cxn>
                    <a:cxn ang="0">
                      <a:pos x="120" y="72"/>
                    </a:cxn>
                    <a:cxn ang="0">
                      <a:pos x="112" y="90"/>
                    </a:cxn>
                    <a:cxn ang="0">
                      <a:pos x="90" y="106"/>
                    </a:cxn>
                    <a:cxn ang="0">
                      <a:pos x="60" y="104"/>
                    </a:cxn>
                  </a:cxnLst>
                  <a:rect l="0" t="0" r="r" b="b"/>
                  <a:pathLst>
                    <a:path w="120" h="106">
                      <a:moveTo>
                        <a:pt x="60" y="104"/>
                      </a:moveTo>
                      <a:lnTo>
                        <a:pt x="58" y="98"/>
                      </a:lnTo>
                      <a:lnTo>
                        <a:pt x="44" y="96"/>
                      </a:lnTo>
                      <a:lnTo>
                        <a:pt x="36" y="76"/>
                      </a:lnTo>
                      <a:lnTo>
                        <a:pt x="12" y="64"/>
                      </a:lnTo>
                      <a:lnTo>
                        <a:pt x="8" y="48"/>
                      </a:lnTo>
                      <a:lnTo>
                        <a:pt x="0" y="36"/>
                      </a:lnTo>
                      <a:lnTo>
                        <a:pt x="28" y="34"/>
                      </a:lnTo>
                      <a:lnTo>
                        <a:pt x="42" y="16"/>
                      </a:lnTo>
                      <a:lnTo>
                        <a:pt x="54" y="14"/>
                      </a:lnTo>
                      <a:lnTo>
                        <a:pt x="62" y="0"/>
                      </a:lnTo>
                      <a:lnTo>
                        <a:pt x="78" y="0"/>
                      </a:lnTo>
                      <a:lnTo>
                        <a:pt x="118" y="14"/>
                      </a:lnTo>
                      <a:lnTo>
                        <a:pt x="120" y="42"/>
                      </a:lnTo>
                      <a:lnTo>
                        <a:pt x="120" y="72"/>
                      </a:lnTo>
                      <a:lnTo>
                        <a:pt x="112" y="90"/>
                      </a:lnTo>
                      <a:lnTo>
                        <a:pt x="90" y="106"/>
                      </a:lnTo>
                      <a:lnTo>
                        <a:pt x="60" y="10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79" name="Freeform 125"/>
                <p:cNvSpPr>
                  <a:spLocks/>
                </p:cNvSpPr>
                <p:nvPr/>
              </p:nvSpPr>
              <p:spPr bwMode="gray">
                <a:xfrm>
                  <a:off x="3019" y="2857"/>
                  <a:ext cx="144" cy="146"/>
                </a:xfrm>
                <a:custGeom>
                  <a:avLst/>
                  <a:gdLst/>
                  <a:ahLst/>
                  <a:cxnLst>
                    <a:cxn ang="0">
                      <a:pos x="0" y="114"/>
                    </a:cxn>
                    <a:cxn ang="0">
                      <a:pos x="0" y="66"/>
                    </a:cxn>
                    <a:cxn ang="0">
                      <a:pos x="14" y="66"/>
                    </a:cxn>
                    <a:cxn ang="0">
                      <a:pos x="16" y="4"/>
                    </a:cxn>
                    <a:cxn ang="0">
                      <a:pos x="50" y="0"/>
                    </a:cxn>
                    <a:cxn ang="0">
                      <a:pos x="56" y="8"/>
                    </a:cxn>
                    <a:cxn ang="0">
                      <a:pos x="84" y="0"/>
                    </a:cxn>
                    <a:cxn ang="0">
                      <a:pos x="92" y="12"/>
                    </a:cxn>
                    <a:cxn ang="0">
                      <a:pos x="96" y="28"/>
                    </a:cxn>
                    <a:cxn ang="0">
                      <a:pos x="120" y="40"/>
                    </a:cxn>
                    <a:cxn ang="0">
                      <a:pos x="128" y="60"/>
                    </a:cxn>
                    <a:cxn ang="0">
                      <a:pos x="142" y="62"/>
                    </a:cxn>
                    <a:cxn ang="0">
                      <a:pos x="144" y="70"/>
                    </a:cxn>
                    <a:cxn ang="0">
                      <a:pos x="142" y="74"/>
                    </a:cxn>
                    <a:cxn ang="0">
                      <a:pos x="132" y="74"/>
                    </a:cxn>
                    <a:cxn ang="0">
                      <a:pos x="94" y="114"/>
                    </a:cxn>
                    <a:cxn ang="0">
                      <a:pos x="86" y="128"/>
                    </a:cxn>
                    <a:cxn ang="0">
                      <a:pos x="66" y="130"/>
                    </a:cxn>
                    <a:cxn ang="0">
                      <a:pos x="56" y="122"/>
                    </a:cxn>
                    <a:cxn ang="0">
                      <a:pos x="46" y="122"/>
                    </a:cxn>
                    <a:cxn ang="0">
                      <a:pos x="42" y="134"/>
                    </a:cxn>
                    <a:cxn ang="0">
                      <a:pos x="28" y="146"/>
                    </a:cxn>
                    <a:cxn ang="0">
                      <a:pos x="12" y="146"/>
                    </a:cxn>
                    <a:cxn ang="0">
                      <a:pos x="12" y="126"/>
                    </a:cxn>
                    <a:cxn ang="0">
                      <a:pos x="0" y="114"/>
                    </a:cxn>
                  </a:cxnLst>
                  <a:rect l="0" t="0" r="r" b="b"/>
                  <a:pathLst>
                    <a:path w="144" h="146">
                      <a:moveTo>
                        <a:pt x="0" y="114"/>
                      </a:moveTo>
                      <a:lnTo>
                        <a:pt x="0" y="66"/>
                      </a:lnTo>
                      <a:lnTo>
                        <a:pt x="14" y="66"/>
                      </a:lnTo>
                      <a:lnTo>
                        <a:pt x="16" y="4"/>
                      </a:lnTo>
                      <a:lnTo>
                        <a:pt x="50" y="0"/>
                      </a:lnTo>
                      <a:lnTo>
                        <a:pt x="56" y="8"/>
                      </a:lnTo>
                      <a:lnTo>
                        <a:pt x="84" y="0"/>
                      </a:lnTo>
                      <a:lnTo>
                        <a:pt x="92" y="12"/>
                      </a:lnTo>
                      <a:lnTo>
                        <a:pt x="96" y="28"/>
                      </a:lnTo>
                      <a:lnTo>
                        <a:pt x="120" y="40"/>
                      </a:lnTo>
                      <a:lnTo>
                        <a:pt x="128" y="60"/>
                      </a:lnTo>
                      <a:lnTo>
                        <a:pt x="142" y="62"/>
                      </a:lnTo>
                      <a:lnTo>
                        <a:pt x="144" y="70"/>
                      </a:lnTo>
                      <a:lnTo>
                        <a:pt x="142" y="74"/>
                      </a:lnTo>
                      <a:lnTo>
                        <a:pt x="132" y="74"/>
                      </a:lnTo>
                      <a:lnTo>
                        <a:pt x="94" y="114"/>
                      </a:lnTo>
                      <a:lnTo>
                        <a:pt x="86" y="128"/>
                      </a:lnTo>
                      <a:lnTo>
                        <a:pt x="66" y="130"/>
                      </a:lnTo>
                      <a:lnTo>
                        <a:pt x="56" y="122"/>
                      </a:lnTo>
                      <a:lnTo>
                        <a:pt x="46" y="122"/>
                      </a:lnTo>
                      <a:lnTo>
                        <a:pt x="42" y="134"/>
                      </a:lnTo>
                      <a:lnTo>
                        <a:pt x="28" y="146"/>
                      </a:lnTo>
                      <a:lnTo>
                        <a:pt x="12" y="146"/>
                      </a:lnTo>
                      <a:lnTo>
                        <a:pt x="12" y="126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0" name="Freeform 126"/>
                <p:cNvSpPr>
                  <a:spLocks/>
                </p:cNvSpPr>
                <p:nvPr/>
              </p:nvSpPr>
              <p:spPr bwMode="gray">
                <a:xfrm>
                  <a:off x="2893" y="2847"/>
                  <a:ext cx="142" cy="1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8" y="0"/>
                    </a:cxn>
                    <a:cxn ang="0">
                      <a:pos x="106" y="6"/>
                    </a:cxn>
                    <a:cxn ang="0">
                      <a:pos x="134" y="8"/>
                    </a:cxn>
                    <a:cxn ang="0">
                      <a:pos x="142" y="14"/>
                    </a:cxn>
                    <a:cxn ang="0">
                      <a:pos x="140" y="76"/>
                    </a:cxn>
                    <a:cxn ang="0">
                      <a:pos x="126" y="76"/>
                    </a:cxn>
                    <a:cxn ang="0">
                      <a:pos x="126" y="182"/>
                    </a:cxn>
                    <a:cxn ang="0">
                      <a:pos x="110" y="192"/>
                    </a:cxn>
                    <a:cxn ang="0">
                      <a:pos x="94" y="192"/>
                    </a:cxn>
                    <a:cxn ang="0">
                      <a:pos x="86" y="188"/>
                    </a:cxn>
                    <a:cxn ang="0">
                      <a:pos x="80" y="180"/>
                    </a:cxn>
                    <a:cxn ang="0">
                      <a:pos x="72" y="186"/>
                    </a:cxn>
                    <a:cxn ang="0">
                      <a:pos x="52" y="164"/>
                    </a:cxn>
                    <a:cxn ang="0">
                      <a:pos x="44" y="126"/>
                    </a:cxn>
                    <a:cxn ang="0">
                      <a:pos x="38" y="114"/>
                    </a:cxn>
                    <a:cxn ang="0">
                      <a:pos x="38" y="82"/>
                    </a:cxn>
                    <a:cxn ang="0">
                      <a:pos x="12" y="36"/>
                    </a:cxn>
                    <a:cxn ang="0">
                      <a:pos x="0" y="1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2" h="192">
                      <a:moveTo>
                        <a:pt x="0" y="0"/>
                      </a:moveTo>
                      <a:lnTo>
                        <a:pt x="98" y="0"/>
                      </a:lnTo>
                      <a:lnTo>
                        <a:pt x="106" y="6"/>
                      </a:lnTo>
                      <a:lnTo>
                        <a:pt x="134" y="8"/>
                      </a:lnTo>
                      <a:lnTo>
                        <a:pt x="142" y="14"/>
                      </a:lnTo>
                      <a:lnTo>
                        <a:pt x="140" y="76"/>
                      </a:lnTo>
                      <a:lnTo>
                        <a:pt x="126" y="76"/>
                      </a:lnTo>
                      <a:lnTo>
                        <a:pt x="126" y="182"/>
                      </a:lnTo>
                      <a:lnTo>
                        <a:pt x="110" y="192"/>
                      </a:lnTo>
                      <a:lnTo>
                        <a:pt x="94" y="192"/>
                      </a:lnTo>
                      <a:lnTo>
                        <a:pt x="86" y="188"/>
                      </a:lnTo>
                      <a:lnTo>
                        <a:pt x="80" y="180"/>
                      </a:lnTo>
                      <a:lnTo>
                        <a:pt x="72" y="186"/>
                      </a:lnTo>
                      <a:lnTo>
                        <a:pt x="52" y="164"/>
                      </a:lnTo>
                      <a:lnTo>
                        <a:pt x="44" y="126"/>
                      </a:lnTo>
                      <a:lnTo>
                        <a:pt x="38" y="114"/>
                      </a:lnTo>
                      <a:lnTo>
                        <a:pt x="38" y="82"/>
                      </a:lnTo>
                      <a:lnTo>
                        <a:pt x="12" y="36"/>
                      </a:lnTo>
                      <a:lnTo>
                        <a:pt x="0" y="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1" name="Freeform 127"/>
                <p:cNvSpPr>
                  <a:spLocks/>
                </p:cNvSpPr>
                <p:nvPr/>
              </p:nvSpPr>
              <p:spPr bwMode="gray">
                <a:xfrm>
                  <a:off x="3185" y="2735"/>
                  <a:ext cx="162" cy="270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72"/>
                    </a:cxn>
                    <a:cxn ang="0">
                      <a:pos x="50" y="64"/>
                    </a:cxn>
                    <a:cxn ang="0">
                      <a:pos x="66" y="64"/>
                    </a:cxn>
                    <a:cxn ang="0">
                      <a:pos x="64" y="94"/>
                    </a:cxn>
                    <a:cxn ang="0">
                      <a:pos x="76" y="106"/>
                    </a:cxn>
                    <a:cxn ang="0">
                      <a:pos x="86" y="92"/>
                    </a:cxn>
                    <a:cxn ang="0">
                      <a:pos x="84" y="64"/>
                    </a:cxn>
                    <a:cxn ang="0">
                      <a:pos x="70" y="48"/>
                    </a:cxn>
                    <a:cxn ang="0">
                      <a:pos x="64" y="32"/>
                    </a:cxn>
                    <a:cxn ang="0">
                      <a:pos x="68" y="16"/>
                    </a:cxn>
                    <a:cxn ang="0">
                      <a:pos x="90" y="18"/>
                    </a:cxn>
                    <a:cxn ang="0">
                      <a:pos x="116" y="20"/>
                    </a:cxn>
                    <a:cxn ang="0">
                      <a:pos x="142" y="10"/>
                    </a:cxn>
                    <a:cxn ang="0">
                      <a:pos x="158" y="0"/>
                    </a:cxn>
                    <a:cxn ang="0">
                      <a:pos x="158" y="40"/>
                    </a:cxn>
                    <a:cxn ang="0">
                      <a:pos x="162" y="80"/>
                    </a:cxn>
                    <a:cxn ang="0">
                      <a:pos x="144" y="98"/>
                    </a:cxn>
                    <a:cxn ang="0">
                      <a:pos x="112" y="118"/>
                    </a:cxn>
                    <a:cxn ang="0">
                      <a:pos x="76" y="150"/>
                    </a:cxn>
                    <a:cxn ang="0">
                      <a:pos x="68" y="154"/>
                    </a:cxn>
                    <a:cxn ang="0">
                      <a:pos x="70" y="168"/>
                    </a:cxn>
                    <a:cxn ang="0">
                      <a:pos x="80" y="196"/>
                    </a:cxn>
                    <a:cxn ang="0">
                      <a:pos x="76" y="228"/>
                    </a:cxn>
                    <a:cxn ang="0">
                      <a:pos x="38" y="248"/>
                    </a:cxn>
                    <a:cxn ang="0">
                      <a:pos x="34" y="256"/>
                    </a:cxn>
                    <a:cxn ang="0">
                      <a:pos x="38" y="264"/>
                    </a:cxn>
                    <a:cxn ang="0">
                      <a:pos x="40" y="270"/>
                    </a:cxn>
                    <a:cxn ang="0">
                      <a:pos x="24" y="268"/>
                    </a:cxn>
                    <a:cxn ang="0">
                      <a:pos x="24" y="258"/>
                    </a:cxn>
                    <a:cxn ang="0">
                      <a:pos x="24" y="222"/>
                    </a:cxn>
                    <a:cxn ang="0">
                      <a:pos x="16" y="198"/>
                    </a:cxn>
                    <a:cxn ang="0">
                      <a:pos x="8" y="192"/>
                    </a:cxn>
                    <a:cxn ang="0">
                      <a:pos x="30" y="176"/>
                    </a:cxn>
                    <a:cxn ang="0">
                      <a:pos x="38" y="158"/>
                    </a:cxn>
                    <a:cxn ang="0">
                      <a:pos x="38" y="128"/>
                    </a:cxn>
                    <a:cxn ang="0">
                      <a:pos x="36" y="100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62" h="270">
                      <a:moveTo>
                        <a:pt x="0" y="88"/>
                      </a:moveTo>
                      <a:lnTo>
                        <a:pt x="0" y="72"/>
                      </a:lnTo>
                      <a:lnTo>
                        <a:pt x="50" y="64"/>
                      </a:lnTo>
                      <a:lnTo>
                        <a:pt x="66" y="64"/>
                      </a:lnTo>
                      <a:lnTo>
                        <a:pt x="64" y="94"/>
                      </a:lnTo>
                      <a:lnTo>
                        <a:pt x="76" y="106"/>
                      </a:lnTo>
                      <a:lnTo>
                        <a:pt x="86" y="92"/>
                      </a:lnTo>
                      <a:lnTo>
                        <a:pt x="84" y="64"/>
                      </a:lnTo>
                      <a:lnTo>
                        <a:pt x="70" y="48"/>
                      </a:lnTo>
                      <a:lnTo>
                        <a:pt x="64" y="32"/>
                      </a:lnTo>
                      <a:lnTo>
                        <a:pt x="68" y="16"/>
                      </a:lnTo>
                      <a:lnTo>
                        <a:pt x="90" y="18"/>
                      </a:lnTo>
                      <a:lnTo>
                        <a:pt x="116" y="20"/>
                      </a:lnTo>
                      <a:lnTo>
                        <a:pt x="142" y="10"/>
                      </a:lnTo>
                      <a:lnTo>
                        <a:pt x="158" y="0"/>
                      </a:lnTo>
                      <a:lnTo>
                        <a:pt x="158" y="40"/>
                      </a:lnTo>
                      <a:lnTo>
                        <a:pt x="162" y="80"/>
                      </a:lnTo>
                      <a:lnTo>
                        <a:pt x="144" y="98"/>
                      </a:lnTo>
                      <a:lnTo>
                        <a:pt x="112" y="118"/>
                      </a:lnTo>
                      <a:lnTo>
                        <a:pt x="76" y="150"/>
                      </a:lnTo>
                      <a:lnTo>
                        <a:pt x="68" y="154"/>
                      </a:lnTo>
                      <a:lnTo>
                        <a:pt x="70" y="168"/>
                      </a:lnTo>
                      <a:lnTo>
                        <a:pt x="80" y="196"/>
                      </a:lnTo>
                      <a:lnTo>
                        <a:pt x="76" y="228"/>
                      </a:lnTo>
                      <a:lnTo>
                        <a:pt x="38" y="248"/>
                      </a:lnTo>
                      <a:lnTo>
                        <a:pt x="34" y="256"/>
                      </a:lnTo>
                      <a:lnTo>
                        <a:pt x="38" y="264"/>
                      </a:lnTo>
                      <a:lnTo>
                        <a:pt x="40" y="270"/>
                      </a:lnTo>
                      <a:lnTo>
                        <a:pt x="24" y="268"/>
                      </a:lnTo>
                      <a:lnTo>
                        <a:pt x="24" y="258"/>
                      </a:lnTo>
                      <a:lnTo>
                        <a:pt x="24" y="222"/>
                      </a:lnTo>
                      <a:lnTo>
                        <a:pt x="16" y="198"/>
                      </a:lnTo>
                      <a:lnTo>
                        <a:pt x="8" y="192"/>
                      </a:lnTo>
                      <a:lnTo>
                        <a:pt x="30" y="176"/>
                      </a:lnTo>
                      <a:lnTo>
                        <a:pt x="38" y="158"/>
                      </a:lnTo>
                      <a:lnTo>
                        <a:pt x="38" y="128"/>
                      </a:lnTo>
                      <a:lnTo>
                        <a:pt x="36" y="10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2" name="Freeform 128"/>
                <p:cNvSpPr>
                  <a:spLocks/>
                </p:cNvSpPr>
                <p:nvPr/>
              </p:nvSpPr>
              <p:spPr bwMode="gray">
                <a:xfrm>
                  <a:off x="3221" y="2721"/>
                  <a:ext cx="50" cy="120"/>
                </a:xfrm>
                <a:custGeom>
                  <a:avLst/>
                  <a:gdLst/>
                  <a:ahLst/>
                  <a:cxnLst>
                    <a:cxn ang="0">
                      <a:pos x="4" y="50"/>
                    </a:cxn>
                    <a:cxn ang="0">
                      <a:pos x="10" y="44"/>
                    </a:cxn>
                    <a:cxn ang="0">
                      <a:pos x="12" y="18"/>
                    </a:cxn>
                    <a:cxn ang="0">
                      <a:pos x="14" y="14"/>
                    </a:cxn>
                    <a:cxn ang="0">
                      <a:pos x="8" y="0"/>
                    </a:cxn>
                    <a:cxn ang="0">
                      <a:pos x="22" y="0"/>
                    </a:cxn>
                    <a:cxn ang="0">
                      <a:pos x="30" y="12"/>
                    </a:cxn>
                    <a:cxn ang="0">
                      <a:pos x="32" y="30"/>
                    </a:cxn>
                    <a:cxn ang="0">
                      <a:pos x="28" y="46"/>
                    </a:cxn>
                    <a:cxn ang="0">
                      <a:pos x="34" y="62"/>
                    </a:cxn>
                    <a:cxn ang="0">
                      <a:pos x="48" y="78"/>
                    </a:cxn>
                    <a:cxn ang="0">
                      <a:pos x="50" y="106"/>
                    </a:cxn>
                    <a:cxn ang="0">
                      <a:pos x="40" y="120"/>
                    </a:cxn>
                    <a:cxn ang="0">
                      <a:pos x="28" y="108"/>
                    </a:cxn>
                    <a:cxn ang="0">
                      <a:pos x="30" y="78"/>
                    </a:cxn>
                    <a:cxn ang="0">
                      <a:pos x="10" y="78"/>
                    </a:cxn>
                    <a:cxn ang="0">
                      <a:pos x="0" y="64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50" h="120">
                      <a:moveTo>
                        <a:pt x="4" y="50"/>
                      </a:moveTo>
                      <a:lnTo>
                        <a:pt x="10" y="44"/>
                      </a:lnTo>
                      <a:lnTo>
                        <a:pt x="12" y="18"/>
                      </a:lnTo>
                      <a:lnTo>
                        <a:pt x="14" y="14"/>
                      </a:lnTo>
                      <a:lnTo>
                        <a:pt x="8" y="0"/>
                      </a:lnTo>
                      <a:lnTo>
                        <a:pt x="22" y="0"/>
                      </a:lnTo>
                      <a:lnTo>
                        <a:pt x="30" y="12"/>
                      </a:lnTo>
                      <a:lnTo>
                        <a:pt x="32" y="30"/>
                      </a:lnTo>
                      <a:lnTo>
                        <a:pt x="28" y="46"/>
                      </a:lnTo>
                      <a:lnTo>
                        <a:pt x="34" y="62"/>
                      </a:lnTo>
                      <a:lnTo>
                        <a:pt x="48" y="78"/>
                      </a:lnTo>
                      <a:lnTo>
                        <a:pt x="50" y="106"/>
                      </a:lnTo>
                      <a:lnTo>
                        <a:pt x="40" y="120"/>
                      </a:lnTo>
                      <a:lnTo>
                        <a:pt x="28" y="108"/>
                      </a:lnTo>
                      <a:lnTo>
                        <a:pt x="30" y="78"/>
                      </a:lnTo>
                      <a:lnTo>
                        <a:pt x="10" y="78"/>
                      </a:lnTo>
                      <a:lnTo>
                        <a:pt x="0" y="64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3" name="Freeform 129"/>
                <p:cNvSpPr>
                  <a:spLocks/>
                </p:cNvSpPr>
                <p:nvPr/>
              </p:nvSpPr>
              <p:spPr bwMode="gray">
                <a:xfrm>
                  <a:off x="3051" y="2701"/>
                  <a:ext cx="184" cy="156"/>
                </a:xfrm>
                <a:custGeom>
                  <a:avLst/>
                  <a:gdLst/>
                  <a:ahLst/>
                  <a:cxnLst>
                    <a:cxn ang="0">
                      <a:pos x="52" y="156"/>
                    </a:cxn>
                    <a:cxn ang="0">
                      <a:pos x="46" y="150"/>
                    </a:cxn>
                    <a:cxn ang="0">
                      <a:pos x="20" y="148"/>
                    </a:cxn>
                    <a:cxn ang="0">
                      <a:pos x="2" y="128"/>
                    </a:cxn>
                    <a:cxn ang="0">
                      <a:pos x="0" y="76"/>
                    </a:cxn>
                    <a:cxn ang="0">
                      <a:pos x="30" y="76"/>
                    </a:cxn>
                    <a:cxn ang="0">
                      <a:pos x="30" y="42"/>
                    </a:cxn>
                    <a:cxn ang="0">
                      <a:pos x="48" y="50"/>
                    </a:cxn>
                    <a:cxn ang="0">
                      <a:pos x="68" y="58"/>
                    </a:cxn>
                    <a:cxn ang="0">
                      <a:pos x="82" y="52"/>
                    </a:cxn>
                    <a:cxn ang="0">
                      <a:pos x="90" y="64"/>
                    </a:cxn>
                    <a:cxn ang="0">
                      <a:pos x="102" y="70"/>
                    </a:cxn>
                    <a:cxn ang="0">
                      <a:pos x="110" y="82"/>
                    </a:cxn>
                    <a:cxn ang="0">
                      <a:pos x="124" y="82"/>
                    </a:cxn>
                    <a:cxn ang="0">
                      <a:pos x="124" y="64"/>
                    </a:cxn>
                    <a:cxn ang="0">
                      <a:pos x="110" y="58"/>
                    </a:cxn>
                    <a:cxn ang="0">
                      <a:pos x="100" y="48"/>
                    </a:cxn>
                    <a:cxn ang="0">
                      <a:pos x="104" y="26"/>
                    </a:cxn>
                    <a:cxn ang="0">
                      <a:pos x="102" y="8"/>
                    </a:cxn>
                    <a:cxn ang="0">
                      <a:pos x="118" y="0"/>
                    </a:cxn>
                    <a:cxn ang="0">
                      <a:pos x="136" y="0"/>
                    </a:cxn>
                    <a:cxn ang="0">
                      <a:pos x="178" y="20"/>
                    </a:cxn>
                    <a:cxn ang="0">
                      <a:pos x="184" y="34"/>
                    </a:cxn>
                    <a:cxn ang="0">
                      <a:pos x="180" y="40"/>
                    </a:cxn>
                    <a:cxn ang="0">
                      <a:pos x="180" y="64"/>
                    </a:cxn>
                    <a:cxn ang="0">
                      <a:pos x="174" y="70"/>
                    </a:cxn>
                    <a:cxn ang="0">
                      <a:pos x="170" y="84"/>
                    </a:cxn>
                    <a:cxn ang="0">
                      <a:pos x="180" y="98"/>
                    </a:cxn>
                    <a:cxn ang="0">
                      <a:pos x="134" y="106"/>
                    </a:cxn>
                    <a:cxn ang="0">
                      <a:pos x="134" y="122"/>
                    </a:cxn>
                    <a:cxn ang="0">
                      <a:pos x="114" y="120"/>
                    </a:cxn>
                    <a:cxn ang="0">
                      <a:pos x="106" y="134"/>
                    </a:cxn>
                    <a:cxn ang="0">
                      <a:pos x="94" y="136"/>
                    </a:cxn>
                    <a:cxn ang="0">
                      <a:pos x="80" y="154"/>
                    </a:cxn>
                    <a:cxn ang="0">
                      <a:pos x="52" y="156"/>
                    </a:cxn>
                  </a:cxnLst>
                  <a:rect l="0" t="0" r="r" b="b"/>
                  <a:pathLst>
                    <a:path w="184" h="156">
                      <a:moveTo>
                        <a:pt x="52" y="156"/>
                      </a:moveTo>
                      <a:lnTo>
                        <a:pt x="46" y="150"/>
                      </a:lnTo>
                      <a:lnTo>
                        <a:pt x="20" y="148"/>
                      </a:lnTo>
                      <a:lnTo>
                        <a:pt x="2" y="128"/>
                      </a:lnTo>
                      <a:lnTo>
                        <a:pt x="0" y="76"/>
                      </a:lnTo>
                      <a:lnTo>
                        <a:pt x="30" y="76"/>
                      </a:lnTo>
                      <a:lnTo>
                        <a:pt x="30" y="42"/>
                      </a:lnTo>
                      <a:lnTo>
                        <a:pt x="48" y="50"/>
                      </a:lnTo>
                      <a:lnTo>
                        <a:pt x="68" y="58"/>
                      </a:lnTo>
                      <a:lnTo>
                        <a:pt x="82" y="52"/>
                      </a:lnTo>
                      <a:lnTo>
                        <a:pt x="90" y="64"/>
                      </a:lnTo>
                      <a:lnTo>
                        <a:pt x="102" y="70"/>
                      </a:lnTo>
                      <a:lnTo>
                        <a:pt x="110" y="82"/>
                      </a:lnTo>
                      <a:lnTo>
                        <a:pt x="124" y="82"/>
                      </a:lnTo>
                      <a:lnTo>
                        <a:pt x="124" y="64"/>
                      </a:lnTo>
                      <a:lnTo>
                        <a:pt x="110" y="58"/>
                      </a:lnTo>
                      <a:lnTo>
                        <a:pt x="100" y="48"/>
                      </a:lnTo>
                      <a:lnTo>
                        <a:pt x="104" y="26"/>
                      </a:lnTo>
                      <a:lnTo>
                        <a:pt x="102" y="8"/>
                      </a:lnTo>
                      <a:lnTo>
                        <a:pt x="118" y="0"/>
                      </a:lnTo>
                      <a:lnTo>
                        <a:pt x="136" y="0"/>
                      </a:lnTo>
                      <a:lnTo>
                        <a:pt x="178" y="20"/>
                      </a:lnTo>
                      <a:lnTo>
                        <a:pt x="184" y="34"/>
                      </a:lnTo>
                      <a:lnTo>
                        <a:pt x="180" y="40"/>
                      </a:lnTo>
                      <a:lnTo>
                        <a:pt x="180" y="64"/>
                      </a:lnTo>
                      <a:lnTo>
                        <a:pt x="174" y="70"/>
                      </a:lnTo>
                      <a:lnTo>
                        <a:pt x="170" y="84"/>
                      </a:lnTo>
                      <a:lnTo>
                        <a:pt x="180" y="98"/>
                      </a:lnTo>
                      <a:lnTo>
                        <a:pt x="134" y="106"/>
                      </a:lnTo>
                      <a:lnTo>
                        <a:pt x="134" y="122"/>
                      </a:lnTo>
                      <a:lnTo>
                        <a:pt x="114" y="120"/>
                      </a:lnTo>
                      <a:lnTo>
                        <a:pt x="106" y="134"/>
                      </a:lnTo>
                      <a:lnTo>
                        <a:pt x="94" y="136"/>
                      </a:lnTo>
                      <a:lnTo>
                        <a:pt x="80" y="154"/>
                      </a:lnTo>
                      <a:lnTo>
                        <a:pt x="52" y="15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4" name="Freeform 130"/>
                <p:cNvSpPr>
                  <a:spLocks/>
                </p:cNvSpPr>
                <p:nvPr/>
              </p:nvSpPr>
              <p:spPr bwMode="gray">
                <a:xfrm>
                  <a:off x="3169" y="2585"/>
                  <a:ext cx="174" cy="170"/>
                </a:xfrm>
                <a:custGeom>
                  <a:avLst/>
                  <a:gdLst/>
                  <a:ahLst/>
                  <a:cxnLst>
                    <a:cxn ang="0">
                      <a:pos x="18" y="116"/>
                    </a:cxn>
                    <a:cxn ang="0">
                      <a:pos x="16" y="100"/>
                    </a:cxn>
                    <a:cxn ang="0">
                      <a:pos x="2" y="82"/>
                    </a:cxn>
                    <a:cxn ang="0">
                      <a:pos x="0" y="56"/>
                    </a:cxn>
                    <a:cxn ang="0">
                      <a:pos x="20" y="34"/>
                    </a:cxn>
                    <a:cxn ang="0">
                      <a:pos x="16" y="20"/>
                    </a:cxn>
                    <a:cxn ang="0">
                      <a:pos x="22" y="12"/>
                    </a:cxn>
                    <a:cxn ang="0">
                      <a:pos x="16" y="0"/>
                    </a:cxn>
                    <a:cxn ang="0">
                      <a:pos x="38" y="0"/>
                    </a:cxn>
                    <a:cxn ang="0">
                      <a:pos x="76" y="2"/>
                    </a:cxn>
                    <a:cxn ang="0">
                      <a:pos x="128" y="30"/>
                    </a:cxn>
                    <a:cxn ang="0">
                      <a:pos x="132" y="40"/>
                    </a:cxn>
                    <a:cxn ang="0">
                      <a:pos x="156" y="58"/>
                    </a:cxn>
                    <a:cxn ang="0">
                      <a:pos x="150" y="72"/>
                    </a:cxn>
                    <a:cxn ang="0">
                      <a:pos x="148" y="86"/>
                    </a:cxn>
                    <a:cxn ang="0">
                      <a:pos x="156" y="98"/>
                    </a:cxn>
                    <a:cxn ang="0">
                      <a:pos x="156" y="126"/>
                    </a:cxn>
                    <a:cxn ang="0">
                      <a:pos x="174" y="150"/>
                    </a:cxn>
                    <a:cxn ang="0">
                      <a:pos x="158" y="160"/>
                    </a:cxn>
                    <a:cxn ang="0">
                      <a:pos x="132" y="170"/>
                    </a:cxn>
                    <a:cxn ang="0">
                      <a:pos x="84" y="166"/>
                    </a:cxn>
                    <a:cxn ang="0">
                      <a:pos x="82" y="148"/>
                    </a:cxn>
                    <a:cxn ang="0">
                      <a:pos x="74" y="136"/>
                    </a:cxn>
                    <a:cxn ang="0">
                      <a:pos x="60" y="136"/>
                    </a:cxn>
                    <a:cxn ang="0">
                      <a:pos x="18" y="116"/>
                    </a:cxn>
                  </a:cxnLst>
                  <a:rect l="0" t="0" r="r" b="b"/>
                  <a:pathLst>
                    <a:path w="174" h="170">
                      <a:moveTo>
                        <a:pt x="18" y="116"/>
                      </a:moveTo>
                      <a:lnTo>
                        <a:pt x="16" y="100"/>
                      </a:lnTo>
                      <a:lnTo>
                        <a:pt x="2" y="82"/>
                      </a:lnTo>
                      <a:lnTo>
                        <a:pt x="0" y="56"/>
                      </a:lnTo>
                      <a:lnTo>
                        <a:pt x="20" y="34"/>
                      </a:lnTo>
                      <a:lnTo>
                        <a:pt x="16" y="20"/>
                      </a:lnTo>
                      <a:lnTo>
                        <a:pt x="22" y="12"/>
                      </a:lnTo>
                      <a:lnTo>
                        <a:pt x="16" y="0"/>
                      </a:lnTo>
                      <a:lnTo>
                        <a:pt x="38" y="0"/>
                      </a:lnTo>
                      <a:lnTo>
                        <a:pt x="76" y="2"/>
                      </a:lnTo>
                      <a:lnTo>
                        <a:pt x="128" y="30"/>
                      </a:lnTo>
                      <a:lnTo>
                        <a:pt x="132" y="40"/>
                      </a:lnTo>
                      <a:lnTo>
                        <a:pt x="156" y="58"/>
                      </a:lnTo>
                      <a:lnTo>
                        <a:pt x="150" y="72"/>
                      </a:lnTo>
                      <a:lnTo>
                        <a:pt x="148" y="86"/>
                      </a:lnTo>
                      <a:lnTo>
                        <a:pt x="156" y="98"/>
                      </a:lnTo>
                      <a:lnTo>
                        <a:pt x="156" y="126"/>
                      </a:lnTo>
                      <a:lnTo>
                        <a:pt x="174" y="150"/>
                      </a:lnTo>
                      <a:lnTo>
                        <a:pt x="158" y="160"/>
                      </a:lnTo>
                      <a:lnTo>
                        <a:pt x="132" y="170"/>
                      </a:lnTo>
                      <a:lnTo>
                        <a:pt x="84" y="166"/>
                      </a:lnTo>
                      <a:lnTo>
                        <a:pt x="82" y="148"/>
                      </a:lnTo>
                      <a:lnTo>
                        <a:pt x="74" y="136"/>
                      </a:lnTo>
                      <a:lnTo>
                        <a:pt x="60" y="136"/>
                      </a:lnTo>
                      <a:lnTo>
                        <a:pt x="18" y="11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5" name="Freeform 131"/>
                <p:cNvSpPr>
                  <a:spLocks/>
                </p:cNvSpPr>
                <p:nvPr/>
              </p:nvSpPr>
              <p:spPr bwMode="gray">
                <a:xfrm>
                  <a:off x="3167" y="2605"/>
                  <a:ext cx="22" cy="36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0" y="2"/>
                    </a:cxn>
                    <a:cxn ang="0">
                      <a:pos x="0" y="12"/>
                    </a:cxn>
                    <a:cxn ang="0">
                      <a:pos x="2" y="36"/>
                    </a:cxn>
                    <a:cxn ang="0">
                      <a:pos x="22" y="14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2" h="36">
                      <a:moveTo>
                        <a:pt x="18" y="0"/>
                      </a:moveTo>
                      <a:lnTo>
                        <a:pt x="10" y="2"/>
                      </a:lnTo>
                      <a:lnTo>
                        <a:pt x="0" y="12"/>
                      </a:lnTo>
                      <a:lnTo>
                        <a:pt x="2" y="36"/>
                      </a:lnTo>
                      <a:lnTo>
                        <a:pt x="22" y="1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6" name="Freeform 132"/>
                <p:cNvSpPr>
                  <a:spLocks/>
                </p:cNvSpPr>
                <p:nvPr/>
              </p:nvSpPr>
              <p:spPr bwMode="gray">
                <a:xfrm>
                  <a:off x="3161" y="2585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10" y="2"/>
                    </a:cxn>
                    <a:cxn ang="0">
                      <a:pos x="24" y="0"/>
                    </a:cxn>
                    <a:cxn ang="0">
                      <a:pos x="30" y="12"/>
                    </a:cxn>
                    <a:cxn ang="0">
                      <a:pos x="24" y="20"/>
                    </a:cxn>
                    <a:cxn ang="0">
                      <a:pos x="16" y="22"/>
                    </a:cxn>
                    <a:cxn ang="0">
                      <a:pos x="6" y="32"/>
                    </a:cxn>
                    <a:cxn ang="0">
                      <a:pos x="0" y="16"/>
                    </a:cxn>
                    <a:cxn ang="0">
                      <a:pos x="10" y="2"/>
                    </a:cxn>
                  </a:cxnLst>
                  <a:rect l="0" t="0" r="r" b="b"/>
                  <a:pathLst>
                    <a:path w="30" h="32">
                      <a:moveTo>
                        <a:pt x="10" y="2"/>
                      </a:moveTo>
                      <a:lnTo>
                        <a:pt x="24" y="0"/>
                      </a:lnTo>
                      <a:lnTo>
                        <a:pt x="30" y="12"/>
                      </a:lnTo>
                      <a:lnTo>
                        <a:pt x="24" y="20"/>
                      </a:lnTo>
                      <a:lnTo>
                        <a:pt x="16" y="22"/>
                      </a:lnTo>
                      <a:lnTo>
                        <a:pt x="6" y="32"/>
                      </a:lnTo>
                      <a:lnTo>
                        <a:pt x="0" y="16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7" name="Freeform 133"/>
                <p:cNvSpPr>
                  <a:spLocks/>
                </p:cNvSpPr>
                <p:nvPr/>
              </p:nvSpPr>
              <p:spPr bwMode="gray">
                <a:xfrm>
                  <a:off x="3171" y="2503"/>
                  <a:ext cx="86" cy="84"/>
                </a:xfrm>
                <a:custGeom>
                  <a:avLst/>
                  <a:gdLst/>
                  <a:ahLst/>
                  <a:cxnLst>
                    <a:cxn ang="0">
                      <a:pos x="0" y="84"/>
                    </a:cxn>
                    <a:cxn ang="0">
                      <a:pos x="2" y="64"/>
                    </a:cxn>
                    <a:cxn ang="0">
                      <a:pos x="6" y="52"/>
                    </a:cxn>
                    <a:cxn ang="0">
                      <a:pos x="26" y="34"/>
                    </a:cxn>
                    <a:cxn ang="0">
                      <a:pos x="26" y="30"/>
                    </a:cxn>
                    <a:cxn ang="0">
                      <a:pos x="20" y="28"/>
                    </a:cxn>
                    <a:cxn ang="0">
                      <a:pos x="16" y="4"/>
                    </a:cxn>
                    <a:cxn ang="0">
                      <a:pos x="68" y="0"/>
                    </a:cxn>
                    <a:cxn ang="0">
                      <a:pos x="80" y="20"/>
                    </a:cxn>
                    <a:cxn ang="0">
                      <a:pos x="86" y="42"/>
                    </a:cxn>
                    <a:cxn ang="0">
                      <a:pos x="72" y="58"/>
                    </a:cxn>
                    <a:cxn ang="0">
                      <a:pos x="76" y="72"/>
                    </a:cxn>
                    <a:cxn ang="0">
                      <a:pos x="70" y="84"/>
                    </a:cxn>
                    <a:cxn ang="0">
                      <a:pos x="36" y="82"/>
                    </a:cxn>
                    <a:cxn ang="0">
                      <a:pos x="14" y="82"/>
                    </a:cxn>
                    <a:cxn ang="0">
                      <a:pos x="0" y="84"/>
                    </a:cxn>
                  </a:cxnLst>
                  <a:rect l="0" t="0" r="r" b="b"/>
                  <a:pathLst>
                    <a:path w="86" h="84">
                      <a:moveTo>
                        <a:pt x="0" y="84"/>
                      </a:moveTo>
                      <a:lnTo>
                        <a:pt x="2" y="64"/>
                      </a:lnTo>
                      <a:lnTo>
                        <a:pt x="6" y="52"/>
                      </a:lnTo>
                      <a:lnTo>
                        <a:pt x="26" y="34"/>
                      </a:lnTo>
                      <a:lnTo>
                        <a:pt x="26" y="30"/>
                      </a:lnTo>
                      <a:lnTo>
                        <a:pt x="20" y="28"/>
                      </a:lnTo>
                      <a:lnTo>
                        <a:pt x="16" y="4"/>
                      </a:lnTo>
                      <a:lnTo>
                        <a:pt x="68" y="0"/>
                      </a:lnTo>
                      <a:lnTo>
                        <a:pt x="80" y="20"/>
                      </a:lnTo>
                      <a:lnTo>
                        <a:pt x="86" y="42"/>
                      </a:lnTo>
                      <a:lnTo>
                        <a:pt x="72" y="58"/>
                      </a:lnTo>
                      <a:lnTo>
                        <a:pt x="76" y="72"/>
                      </a:lnTo>
                      <a:lnTo>
                        <a:pt x="70" y="84"/>
                      </a:lnTo>
                      <a:lnTo>
                        <a:pt x="36" y="82"/>
                      </a:lnTo>
                      <a:lnTo>
                        <a:pt x="14" y="82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8" name="Freeform 134"/>
                <p:cNvSpPr>
                  <a:spLocks/>
                </p:cNvSpPr>
                <p:nvPr/>
              </p:nvSpPr>
              <p:spPr bwMode="gray">
                <a:xfrm>
                  <a:off x="2893" y="2661"/>
                  <a:ext cx="210" cy="204"/>
                </a:xfrm>
                <a:custGeom>
                  <a:avLst/>
                  <a:gdLst/>
                  <a:ahLst/>
                  <a:cxnLst>
                    <a:cxn ang="0">
                      <a:pos x="0" y="186"/>
                    </a:cxn>
                    <a:cxn ang="0">
                      <a:pos x="0" y="162"/>
                    </a:cxn>
                    <a:cxn ang="0">
                      <a:pos x="8" y="126"/>
                    </a:cxn>
                    <a:cxn ang="0">
                      <a:pos x="28" y="94"/>
                    </a:cxn>
                    <a:cxn ang="0">
                      <a:pos x="28" y="78"/>
                    </a:cxn>
                    <a:cxn ang="0">
                      <a:pos x="16" y="52"/>
                    </a:cxn>
                    <a:cxn ang="0">
                      <a:pos x="20" y="38"/>
                    </a:cxn>
                    <a:cxn ang="0">
                      <a:pos x="0" y="2"/>
                    </a:cxn>
                    <a:cxn ang="0">
                      <a:pos x="10" y="0"/>
                    </a:cxn>
                    <a:cxn ang="0">
                      <a:pos x="72" y="0"/>
                    </a:cxn>
                    <a:cxn ang="0">
                      <a:pos x="76" y="14"/>
                    </a:cxn>
                    <a:cxn ang="0">
                      <a:pos x="86" y="32"/>
                    </a:cxn>
                    <a:cxn ang="0">
                      <a:pos x="116" y="34"/>
                    </a:cxn>
                    <a:cxn ang="0">
                      <a:pos x="126" y="18"/>
                    </a:cxn>
                    <a:cxn ang="0">
                      <a:pos x="152" y="24"/>
                    </a:cxn>
                    <a:cxn ang="0">
                      <a:pos x="154" y="64"/>
                    </a:cxn>
                    <a:cxn ang="0">
                      <a:pos x="164" y="70"/>
                    </a:cxn>
                    <a:cxn ang="0">
                      <a:pos x="162" y="82"/>
                    </a:cxn>
                    <a:cxn ang="0">
                      <a:pos x="188" y="82"/>
                    </a:cxn>
                    <a:cxn ang="0">
                      <a:pos x="188" y="116"/>
                    </a:cxn>
                    <a:cxn ang="0">
                      <a:pos x="158" y="116"/>
                    </a:cxn>
                    <a:cxn ang="0">
                      <a:pos x="160" y="168"/>
                    </a:cxn>
                    <a:cxn ang="0">
                      <a:pos x="178" y="188"/>
                    </a:cxn>
                    <a:cxn ang="0">
                      <a:pos x="204" y="190"/>
                    </a:cxn>
                    <a:cxn ang="0">
                      <a:pos x="210" y="196"/>
                    </a:cxn>
                    <a:cxn ang="0">
                      <a:pos x="204" y="196"/>
                    </a:cxn>
                    <a:cxn ang="0">
                      <a:pos x="182" y="204"/>
                    </a:cxn>
                    <a:cxn ang="0">
                      <a:pos x="176" y="196"/>
                    </a:cxn>
                    <a:cxn ang="0">
                      <a:pos x="142" y="200"/>
                    </a:cxn>
                    <a:cxn ang="0">
                      <a:pos x="134" y="194"/>
                    </a:cxn>
                    <a:cxn ang="0">
                      <a:pos x="106" y="192"/>
                    </a:cxn>
                    <a:cxn ang="0">
                      <a:pos x="98" y="186"/>
                    </a:cxn>
                    <a:cxn ang="0">
                      <a:pos x="0" y="186"/>
                    </a:cxn>
                  </a:cxnLst>
                  <a:rect l="0" t="0" r="r" b="b"/>
                  <a:pathLst>
                    <a:path w="210" h="204">
                      <a:moveTo>
                        <a:pt x="0" y="186"/>
                      </a:moveTo>
                      <a:lnTo>
                        <a:pt x="0" y="162"/>
                      </a:lnTo>
                      <a:lnTo>
                        <a:pt x="8" y="126"/>
                      </a:lnTo>
                      <a:lnTo>
                        <a:pt x="28" y="94"/>
                      </a:lnTo>
                      <a:lnTo>
                        <a:pt x="28" y="78"/>
                      </a:lnTo>
                      <a:lnTo>
                        <a:pt x="16" y="52"/>
                      </a:lnTo>
                      <a:lnTo>
                        <a:pt x="20" y="38"/>
                      </a:lnTo>
                      <a:lnTo>
                        <a:pt x="0" y="2"/>
                      </a:lnTo>
                      <a:lnTo>
                        <a:pt x="10" y="0"/>
                      </a:lnTo>
                      <a:lnTo>
                        <a:pt x="72" y="0"/>
                      </a:lnTo>
                      <a:lnTo>
                        <a:pt x="76" y="14"/>
                      </a:lnTo>
                      <a:lnTo>
                        <a:pt x="86" y="32"/>
                      </a:lnTo>
                      <a:lnTo>
                        <a:pt x="116" y="34"/>
                      </a:lnTo>
                      <a:lnTo>
                        <a:pt x="126" y="18"/>
                      </a:lnTo>
                      <a:lnTo>
                        <a:pt x="152" y="24"/>
                      </a:lnTo>
                      <a:lnTo>
                        <a:pt x="154" y="64"/>
                      </a:lnTo>
                      <a:lnTo>
                        <a:pt x="164" y="70"/>
                      </a:lnTo>
                      <a:lnTo>
                        <a:pt x="162" y="82"/>
                      </a:lnTo>
                      <a:lnTo>
                        <a:pt x="188" y="82"/>
                      </a:lnTo>
                      <a:lnTo>
                        <a:pt x="188" y="116"/>
                      </a:lnTo>
                      <a:lnTo>
                        <a:pt x="158" y="116"/>
                      </a:lnTo>
                      <a:lnTo>
                        <a:pt x="160" y="168"/>
                      </a:lnTo>
                      <a:lnTo>
                        <a:pt x="178" y="188"/>
                      </a:lnTo>
                      <a:lnTo>
                        <a:pt x="204" y="190"/>
                      </a:lnTo>
                      <a:lnTo>
                        <a:pt x="210" y="196"/>
                      </a:lnTo>
                      <a:lnTo>
                        <a:pt x="204" y="196"/>
                      </a:lnTo>
                      <a:lnTo>
                        <a:pt x="182" y="204"/>
                      </a:lnTo>
                      <a:lnTo>
                        <a:pt x="176" y="196"/>
                      </a:lnTo>
                      <a:lnTo>
                        <a:pt x="142" y="200"/>
                      </a:lnTo>
                      <a:lnTo>
                        <a:pt x="134" y="194"/>
                      </a:lnTo>
                      <a:lnTo>
                        <a:pt x="106" y="192"/>
                      </a:lnTo>
                      <a:lnTo>
                        <a:pt x="98" y="186"/>
                      </a:lnTo>
                      <a:lnTo>
                        <a:pt x="0" y="186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89" name="Freeform 135"/>
                <p:cNvSpPr>
                  <a:spLocks/>
                </p:cNvSpPr>
                <p:nvPr/>
              </p:nvSpPr>
              <p:spPr bwMode="gray">
                <a:xfrm>
                  <a:off x="2899" y="2483"/>
                  <a:ext cx="298" cy="300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6" y="162"/>
                    </a:cxn>
                    <a:cxn ang="0">
                      <a:pos x="14" y="160"/>
                    </a:cxn>
                    <a:cxn ang="0">
                      <a:pos x="34" y="156"/>
                    </a:cxn>
                    <a:cxn ang="0">
                      <a:pos x="60" y="144"/>
                    </a:cxn>
                    <a:cxn ang="0">
                      <a:pos x="64" y="112"/>
                    </a:cxn>
                    <a:cxn ang="0">
                      <a:pos x="88" y="74"/>
                    </a:cxn>
                    <a:cxn ang="0">
                      <a:pos x="94" y="42"/>
                    </a:cxn>
                    <a:cxn ang="0">
                      <a:pos x="96" y="30"/>
                    </a:cxn>
                    <a:cxn ang="0">
                      <a:pos x="98" y="16"/>
                    </a:cxn>
                    <a:cxn ang="0">
                      <a:pos x="112" y="0"/>
                    </a:cxn>
                    <a:cxn ang="0">
                      <a:pos x="126" y="14"/>
                    </a:cxn>
                    <a:cxn ang="0">
                      <a:pos x="138" y="18"/>
                    </a:cxn>
                    <a:cxn ang="0">
                      <a:pos x="160" y="20"/>
                    </a:cxn>
                    <a:cxn ang="0">
                      <a:pos x="172" y="12"/>
                    </a:cxn>
                    <a:cxn ang="0">
                      <a:pos x="206" y="2"/>
                    </a:cxn>
                    <a:cxn ang="0">
                      <a:pos x="236" y="4"/>
                    </a:cxn>
                    <a:cxn ang="0">
                      <a:pos x="244" y="14"/>
                    </a:cxn>
                    <a:cxn ang="0">
                      <a:pos x="272" y="12"/>
                    </a:cxn>
                    <a:cxn ang="0">
                      <a:pos x="288" y="24"/>
                    </a:cxn>
                    <a:cxn ang="0">
                      <a:pos x="292" y="48"/>
                    </a:cxn>
                    <a:cxn ang="0">
                      <a:pos x="298" y="50"/>
                    </a:cxn>
                    <a:cxn ang="0">
                      <a:pos x="298" y="54"/>
                    </a:cxn>
                    <a:cxn ang="0">
                      <a:pos x="278" y="72"/>
                    </a:cxn>
                    <a:cxn ang="0">
                      <a:pos x="274" y="84"/>
                    </a:cxn>
                    <a:cxn ang="0">
                      <a:pos x="272" y="104"/>
                    </a:cxn>
                    <a:cxn ang="0">
                      <a:pos x="262" y="118"/>
                    </a:cxn>
                    <a:cxn ang="0">
                      <a:pos x="268" y="134"/>
                    </a:cxn>
                    <a:cxn ang="0">
                      <a:pos x="270" y="158"/>
                    </a:cxn>
                    <a:cxn ang="0">
                      <a:pos x="270" y="172"/>
                    </a:cxn>
                    <a:cxn ang="0">
                      <a:pos x="272" y="184"/>
                    </a:cxn>
                    <a:cxn ang="0">
                      <a:pos x="286" y="202"/>
                    </a:cxn>
                    <a:cxn ang="0">
                      <a:pos x="288" y="218"/>
                    </a:cxn>
                    <a:cxn ang="0">
                      <a:pos x="270" y="218"/>
                    </a:cxn>
                    <a:cxn ang="0">
                      <a:pos x="254" y="226"/>
                    </a:cxn>
                    <a:cxn ang="0">
                      <a:pos x="256" y="244"/>
                    </a:cxn>
                    <a:cxn ang="0">
                      <a:pos x="252" y="266"/>
                    </a:cxn>
                    <a:cxn ang="0">
                      <a:pos x="262" y="276"/>
                    </a:cxn>
                    <a:cxn ang="0">
                      <a:pos x="276" y="282"/>
                    </a:cxn>
                    <a:cxn ang="0">
                      <a:pos x="276" y="300"/>
                    </a:cxn>
                    <a:cxn ang="0">
                      <a:pos x="262" y="300"/>
                    </a:cxn>
                    <a:cxn ang="0">
                      <a:pos x="254" y="288"/>
                    </a:cxn>
                    <a:cxn ang="0">
                      <a:pos x="242" y="282"/>
                    </a:cxn>
                    <a:cxn ang="0">
                      <a:pos x="234" y="270"/>
                    </a:cxn>
                    <a:cxn ang="0">
                      <a:pos x="220" y="276"/>
                    </a:cxn>
                    <a:cxn ang="0">
                      <a:pos x="182" y="260"/>
                    </a:cxn>
                    <a:cxn ang="0">
                      <a:pos x="156" y="260"/>
                    </a:cxn>
                    <a:cxn ang="0">
                      <a:pos x="158" y="248"/>
                    </a:cxn>
                    <a:cxn ang="0">
                      <a:pos x="148" y="242"/>
                    </a:cxn>
                    <a:cxn ang="0">
                      <a:pos x="146" y="202"/>
                    </a:cxn>
                    <a:cxn ang="0">
                      <a:pos x="120" y="196"/>
                    </a:cxn>
                    <a:cxn ang="0">
                      <a:pos x="110" y="212"/>
                    </a:cxn>
                    <a:cxn ang="0">
                      <a:pos x="80" y="210"/>
                    </a:cxn>
                    <a:cxn ang="0">
                      <a:pos x="70" y="192"/>
                    </a:cxn>
                    <a:cxn ang="0">
                      <a:pos x="66" y="178"/>
                    </a:cxn>
                    <a:cxn ang="0">
                      <a:pos x="6" y="178"/>
                    </a:cxn>
                    <a:cxn ang="0">
                      <a:pos x="0" y="176"/>
                    </a:cxn>
                  </a:cxnLst>
                  <a:rect l="0" t="0" r="r" b="b"/>
                  <a:pathLst>
                    <a:path w="298" h="300">
                      <a:moveTo>
                        <a:pt x="0" y="176"/>
                      </a:moveTo>
                      <a:lnTo>
                        <a:pt x="6" y="162"/>
                      </a:lnTo>
                      <a:lnTo>
                        <a:pt x="14" y="160"/>
                      </a:lnTo>
                      <a:lnTo>
                        <a:pt x="34" y="156"/>
                      </a:lnTo>
                      <a:lnTo>
                        <a:pt x="60" y="144"/>
                      </a:lnTo>
                      <a:lnTo>
                        <a:pt x="64" y="112"/>
                      </a:lnTo>
                      <a:lnTo>
                        <a:pt x="88" y="74"/>
                      </a:lnTo>
                      <a:lnTo>
                        <a:pt x="94" y="42"/>
                      </a:lnTo>
                      <a:lnTo>
                        <a:pt x="96" y="30"/>
                      </a:lnTo>
                      <a:lnTo>
                        <a:pt x="98" y="16"/>
                      </a:lnTo>
                      <a:lnTo>
                        <a:pt x="112" y="0"/>
                      </a:lnTo>
                      <a:lnTo>
                        <a:pt x="126" y="14"/>
                      </a:lnTo>
                      <a:lnTo>
                        <a:pt x="138" y="18"/>
                      </a:lnTo>
                      <a:lnTo>
                        <a:pt x="160" y="20"/>
                      </a:lnTo>
                      <a:lnTo>
                        <a:pt x="172" y="12"/>
                      </a:lnTo>
                      <a:lnTo>
                        <a:pt x="206" y="2"/>
                      </a:lnTo>
                      <a:lnTo>
                        <a:pt x="236" y="4"/>
                      </a:lnTo>
                      <a:lnTo>
                        <a:pt x="244" y="14"/>
                      </a:lnTo>
                      <a:lnTo>
                        <a:pt x="272" y="12"/>
                      </a:lnTo>
                      <a:lnTo>
                        <a:pt x="288" y="24"/>
                      </a:lnTo>
                      <a:lnTo>
                        <a:pt x="292" y="48"/>
                      </a:lnTo>
                      <a:lnTo>
                        <a:pt x="298" y="50"/>
                      </a:lnTo>
                      <a:lnTo>
                        <a:pt x="298" y="54"/>
                      </a:lnTo>
                      <a:lnTo>
                        <a:pt x="278" y="72"/>
                      </a:lnTo>
                      <a:lnTo>
                        <a:pt x="274" y="84"/>
                      </a:lnTo>
                      <a:lnTo>
                        <a:pt x="272" y="104"/>
                      </a:lnTo>
                      <a:lnTo>
                        <a:pt x="262" y="118"/>
                      </a:lnTo>
                      <a:lnTo>
                        <a:pt x="268" y="134"/>
                      </a:lnTo>
                      <a:lnTo>
                        <a:pt x="270" y="158"/>
                      </a:lnTo>
                      <a:lnTo>
                        <a:pt x="270" y="172"/>
                      </a:lnTo>
                      <a:lnTo>
                        <a:pt x="272" y="184"/>
                      </a:lnTo>
                      <a:lnTo>
                        <a:pt x="286" y="202"/>
                      </a:lnTo>
                      <a:lnTo>
                        <a:pt x="288" y="218"/>
                      </a:lnTo>
                      <a:lnTo>
                        <a:pt x="270" y="218"/>
                      </a:lnTo>
                      <a:lnTo>
                        <a:pt x="254" y="226"/>
                      </a:lnTo>
                      <a:lnTo>
                        <a:pt x="256" y="244"/>
                      </a:lnTo>
                      <a:lnTo>
                        <a:pt x="252" y="266"/>
                      </a:lnTo>
                      <a:lnTo>
                        <a:pt x="262" y="276"/>
                      </a:lnTo>
                      <a:lnTo>
                        <a:pt x="276" y="282"/>
                      </a:lnTo>
                      <a:lnTo>
                        <a:pt x="276" y="300"/>
                      </a:lnTo>
                      <a:lnTo>
                        <a:pt x="262" y="300"/>
                      </a:lnTo>
                      <a:lnTo>
                        <a:pt x="254" y="288"/>
                      </a:lnTo>
                      <a:lnTo>
                        <a:pt x="242" y="282"/>
                      </a:lnTo>
                      <a:lnTo>
                        <a:pt x="234" y="270"/>
                      </a:lnTo>
                      <a:lnTo>
                        <a:pt x="220" y="276"/>
                      </a:lnTo>
                      <a:lnTo>
                        <a:pt x="182" y="260"/>
                      </a:lnTo>
                      <a:lnTo>
                        <a:pt x="156" y="260"/>
                      </a:lnTo>
                      <a:lnTo>
                        <a:pt x="158" y="248"/>
                      </a:lnTo>
                      <a:lnTo>
                        <a:pt x="148" y="242"/>
                      </a:lnTo>
                      <a:lnTo>
                        <a:pt x="146" y="202"/>
                      </a:lnTo>
                      <a:lnTo>
                        <a:pt x="120" y="196"/>
                      </a:lnTo>
                      <a:lnTo>
                        <a:pt x="110" y="212"/>
                      </a:lnTo>
                      <a:lnTo>
                        <a:pt x="80" y="210"/>
                      </a:lnTo>
                      <a:lnTo>
                        <a:pt x="70" y="192"/>
                      </a:lnTo>
                      <a:lnTo>
                        <a:pt x="66" y="178"/>
                      </a:lnTo>
                      <a:lnTo>
                        <a:pt x="6" y="178"/>
                      </a:lnTo>
                      <a:lnTo>
                        <a:pt x="0" y="17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0" name="Freeform 136"/>
                <p:cNvSpPr>
                  <a:spLocks/>
                </p:cNvSpPr>
                <p:nvPr/>
              </p:nvSpPr>
              <p:spPr bwMode="gray">
                <a:xfrm>
                  <a:off x="2893" y="2639"/>
                  <a:ext cx="12" cy="20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0" y="0"/>
                    </a:cxn>
                    <a:cxn ang="0">
                      <a:pos x="12" y="4"/>
                    </a:cxn>
                    <a:cxn ang="0">
                      <a:pos x="10" y="12"/>
                    </a:cxn>
                    <a:cxn ang="0">
                      <a:pos x="0" y="2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12" h="20">
                      <a:moveTo>
                        <a:pt x="0" y="4"/>
                      </a:moveTo>
                      <a:lnTo>
                        <a:pt x="10" y="0"/>
                      </a:lnTo>
                      <a:lnTo>
                        <a:pt x="12" y="4"/>
                      </a:lnTo>
                      <a:lnTo>
                        <a:pt x="10" y="12"/>
                      </a:lnTo>
                      <a:lnTo>
                        <a:pt x="0" y="2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1" name="Freeform 137"/>
                <p:cNvSpPr>
                  <a:spLocks/>
                </p:cNvSpPr>
                <p:nvPr/>
              </p:nvSpPr>
              <p:spPr bwMode="gray">
                <a:xfrm>
                  <a:off x="2878" y="2511"/>
                  <a:ext cx="117" cy="132"/>
                </a:xfrm>
                <a:custGeom>
                  <a:avLst/>
                  <a:gdLst/>
                  <a:ahLst/>
                  <a:cxnLst>
                    <a:cxn ang="0">
                      <a:pos x="0" y="116"/>
                    </a:cxn>
                    <a:cxn ang="0">
                      <a:pos x="15" y="116"/>
                    </a:cxn>
                    <a:cxn ang="0">
                      <a:pos x="15" y="106"/>
                    </a:cxn>
                    <a:cxn ang="0">
                      <a:pos x="7" y="106"/>
                    </a:cxn>
                    <a:cxn ang="0">
                      <a:pos x="7" y="94"/>
                    </a:cxn>
                    <a:cxn ang="0">
                      <a:pos x="15" y="94"/>
                    </a:cxn>
                    <a:cxn ang="0">
                      <a:pos x="25" y="86"/>
                    </a:cxn>
                    <a:cxn ang="0">
                      <a:pos x="31" y="94"/>
                    </a:cxn>
                    <a:cxn ang="0">
                      <a:pos x="49" y="96"/>
                    </a:cxn>
                    <a:cxn ang="0">
                      <a:pos x="53" y="88"/>
                    </a:cxn>
                    <a:cxn ang="0">
                      <a:pos x="53" y="68"/>
                    </a:cxn>
                    <a:cxn ang="0">
                      <a:pos x="45" y="62"/>
                    </a:cxn>
                    <a:cxn ang="0">
                      <a:pos x="45" y="50"/>
                    </a:cxn>
                    <a:cxn ang="0">
                      <a:pos x="53" y="44"/>
                    </a:cxn>
                    <a:cxn ang="0">
                      <a:pos x="49" y="34"/>
                    </a:cxn>
                    <a:cxn ang="0">
                      <a:pos x="35" y="36"/>
                    </a:cxn>
                    <a:cxn ang="0">
                      <a:pos x="31" y="20"/>
                    </a:cxn>
                    <a:cxn ang="0">
                      <a:pos x="59" y="20"/>
                    </a:cxn>
                    <a:cxn ang="0">
                      <a:pos x="59" y="28"/>
                    </a:cxn>
                    <a:cxn ang="0">
                      <a:pos x="77" y="26"/>
                    </a:cxn>
                    <a:cxn ang="0">
                      <a:pos x="79" y="12"/>
                    </a:cxn>
                    <a:cxn ang="0">
                      <a:pos x="87" y="0"/>
                    </a:cxn>
                    <a:cxn ang="0">
                      <a:pos x="117" y="2"/>
                    </a:cxn>
                    <a:cxn ang="0">
                      <a:pos x="109" y="46"/>
                    </a:cxn>
                    <a:cxn ang="0">
                      <a:pos x="85" y="84"/>
                    </a:cxn>
                    <a:cxn ang="0">
                      <a:pos x="81" y="116"/>
                    </a:cxn>
                    <a:cxn ang="0">
                      <a:pos x="55" y="128"/>
                    </a:cxn>
                    <a:cxn ang="0">
                      <a:pos x="27" y="132"/>
                    </a:cxn>
                    <a:cxn ang="0">
                      <a:pos x="25" y="128"/>
                    </a:cxn>
                    <a:cxn ang="0">
                      <a:pos x="15" y="132"/>
                    </a:cxn>
                    <a:cxn ang="0">
                      <a:pos x="0" y="116"/>
                    </a:cxn>
                  </a:cxnLst>
                  <a:rect l="0" t="0" r="r" b="b"/>
                  <a:pathLst>
                    <a:path w="117" h="132">
                      <a:moveTo>
                        <a:pt x="0" y="116"/>
                      </a:moveTo>
                      <a:lnTo>
                        <a:pt x="15" y="116"/>
                      </a:lnTo>
                      <a:lnTo>
                        <a:pt x="15" y="106"/>
                      </a:lnTo>
                      <a:lnTo>
                        <a:pt x="7" y="106"/>
                      </a:lnTo>
                      <a:lnTo>
                        <a:pt x="7" y="94"/>
                      </a:lnTo>
                      <a:lnTo>
                        <a:pt x="15" y="94"/>
                      </a:lnTo>
                      <a:lnTo>
                        <a:pt x="25" y="86"/>
                      </a:lnTo>
                      <a:lnTo>
                        <a:pt x="31" y="94"/>
                      </a:lnTo>
                      <a:lnTo>
                        <a:pt x="49" y="96"/>
                      </a:lnTo>
                      <a:lnTo>
                        <a:pt x="53" y="88"/>
                      </a:lnTo>
                      <a:lnTo>
                        <a:pt x="53" y="68"/>
                      </a:lnTo>
                      <a:lnTo>
                        <a:pt x="45" y="62"/>
                      </a:lnTo>
                      <a:lnTo>
                        <a:pt x="45" y="50"/>
                      </a:lnTo>
                      <a:lnTo>
                        <a:pt x="53" y="44"/>
                      </a:lnTo>
                      <a:lnTo>
                        <a:pt x="49" y="34"/>
                      </a:lnTo>
                      <a:lnTo>
                        <a:pt x="35" y="36"/>
                      </a:lnTo>
                      <a:lnTo>
                        <a:pt x="31" y="20"/>
                      </a:lnTo>
                      <a:lnTo>
                        <a:pt x="59" y="20"/>
                      </a:lnTo>
                      <a:lnTo>
                        <a:pt x="59" y="28"/>
                      </a:lnTo>
                      <a:lnTo>
                        <a:pt x="77" y="26"/>
                      </a:lnTo>
                      <a:lnTo>
                        <a:pt x="79" y="12"/>
                      </a:lnTo>
                      <a:lnTo>
                        <a:pt x="87" y="0"/>
                      </a:lnTo>
                      <a:lnTo>
                        <a:pt x="117" y="2"/>
                      </a:lnTo>
                      <a:lnTo>
                        <a:pt x="109" y="46"/>
                      </a:lnTo>
                      <a:lnTo>
                        <a:pt x="85" y="84"/>
                      </a:lnTo>
                      <a:lnTo>
                        <a:pt x="81" y="116"/>
                      </a:lnTo>
                      <a:lnTo>
                        <a:pt x="55" y="128"/>
                      </a:lnTo>
                      <a:lnTo>
                        <a:pt x="27" y="132"/>
                      </a:lnTo>
                      <a:lnTo>
                        <a:pt x="25" y="128"/>
                      </a:lnTo>
                      <a:lnTo>
                        <a:pt x="15" y="132"/>
                      </a:lnTo>
                      <a:lnTo>
                        <a:pt x="0" y="11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2" name="Freeform 138"/>
                <p:cNvSpPr>
                  <a:spLocks/>
                </p:cNvSpPr>
                <p:nvPr/>
              </p:nvSpPr>
              <p:spPr bwMode="gray">
                <a:xfrm>
                  <a:off x="3239" y="2495"/>
                  <a:ext cx="126" cy="148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8" y="0"/>
                    </a:cxn>
                    <a:cxn ang="0">
                      <a:pos x="64" y="16"/>
                    </a:cxn>
                    <a:cxn ang="0">
                      <a:pos x="88" y="18"/>
                    </a:cxn>
                    <a:cxn ang="0">
                      <a:pos x="108" y="6"/>
                    </a:cxn>
                    <a:cxn ang="0">
                      <a:pos x="114" y="14"/>
                    </a:cxn>
                    <a:cxn ang="0">
                      <a:pos x="126" y="10"/>
                    </a:cxn>
                    <a:cxn ang="0">
                      <a:pos x="126" y="20"/>
                    </a:cxn>
                    <a:cxn ang="0">
                      <a:pos x="110" y="30"/>
                    </a:cxn>
                    <a:cxn ang="0">
                      <a:pos x="112" y="86"/>
                    </a:cxn>
                    <a:cxn ang="0">
                      <a:pos x="122" y="98"/>
                    </a:cxn>
                    <a:cxn ang="0">
                      <a:pos x="112" y="106"/>
                    </a:cxn>
                    <a:cxn ang="0">
                      <a:pos x="100" y="118"/>
                    </a:cxn>
                    <a:cxn ang="0">
                      <a:pos x="92" y="136"/>
                    </a:cxn>
                    <a:cxn ang="0">
                      <a:pos x="86" y="148"/>
                    </a:cxn>
                    <a:cxn ang="0">
                      <a:pos x="62" y="130"/>
                    </a:cxn>
                    <a:cxn ang="0">
                      <a:pos x="58" y="120"/>
                    </a:cxn>
                    <a:cxn ang="0">
                      <a:pos x="6" y="92"/>
                    </a:cxn>
                    <a:cxn ang="0">
                      <a:pos x="2" y="92"/>
                    </a:cxn>
                    <a:cxn ang="0">
                      <a:pos x="6" y="78"/>
                    </a:cxn>
                    <a:cxn ang="0">
                      <a:pos x="4" y="66"/>
                    </a:cxn>
                    <a:cxn ang="0">
                      <a:pos x="18" y="50"/>
                    </a:cxn>
                    <a:cxn ang="0">
                      <a:pos x="12" y="28"/>
                    </a:cxn>
                    <a:cxn ang="0">
                      <a:pos x="0" y="8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26" h="148">
                      <a:moveTo>
                        <a:pt x="8" y="0"/>
                      </a:moveTo>
                      <a:lnTo>
                        <a:pt x="28" y="0"/>
                      </a:lnTo>
                      <a:lnTo>
                        <a:pt x="64" y="16"/>
                      </a:lnTo>
                      <a:lnTo>
                        <a:pt x="88" y="18"/>
                      </a:lnTo>
                      <a:lnTo>
                        <a:pt x="108" y="6"/>
                      </a:lnTo>
                      <a:lnTo>
                        <a:pt x="114" y="14"/>
                      </a:lnTo>
                      <a:lnTo>
                        <a:pt x="126" y="10"/>
                      </a:lnTo>
                      <a:lnTo>
                        <a:pt x="126" y="20"/>
                      </a:lnTo>
                      <a:lnTo>
                        <a:pt x="110" y="30"/>
                      </a:lnTo>
                      <a:lnTo>
                        <a:pt x="112" y="86"/>
                      </a:lnTo>
                      <a:lnTo>
                        <a:pt x="122" y="98"/>
                      </a:lnTo>
                      <a:lnTo>
                        <a:pt x="112" y="106"/>
                      </a:lnTo>
                      <a:lnTo>
                        <a:pt x="100" y="118"/>
                      </a:lnTo>
                      <a:lnTo>
                        <a:pt x="92" y="136"/>
                      </a:lnTo>
                      <a:lnTo>
                        <a:pt x="86" y="148"/>
                      </a:lnTo>
                      <a:lnTo>
                        <a:pt x="62" y="130"/>
                      </a:lnTo>
                      <a:lnTo>
                        <a:pt x="58" y="120"/>
                      </a:lnTo>
                      <a:lnTo>
                        <a:pt x="6" y="92"/>
                      </a:lnTo>
                      <a:lnTo>
                        <a:pt x="2" y="92"/>
                      </a:lnTo>
                      <a:lnTo>
                        <a:pt x="6" y="78"/>
                      </a:lnTo>
                      <a:lnTo>
                        <a:pt x="4" y="66"/>
                      </a:lnTo>
                      <a:lnTo>
                        <a:pt x="18" y="50"/>
                      </a:lnTo>
                      <a:lnTo>
                        <a:pt x="12" y="28"/>
                      </a:lnTo>
                      <a:lnTo>
                        <a:pt x="0" y="8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3" name="Freeform 139"/>
                <p:cNvSpPr>
                  <a:spLocks/>
                </p:cNvSpPr>
                <p:nvPr/>
              </p:nvSpPr>
              <p:spPr bwMode="gray">
                <a:xfrm>
                  <a:off x="2842" y="2531"/>
                  <a:ext cx="89" cy="96"/>
                </a:xfrm>
                <a:custGeom>
                  <a:avLst/>
                  <a:gdLst/>
                  <a:ahLst/>
                  <a:cxnLst>
                    <a:cxn ang="0">
                      <a:pos x="39" y="0"/>
                    </a:cxn>
                    <a:cxn ang="0">
                      <a:pos x="67" y="0"/>
                    </a:cxn>
                    <a:cxn ang="0">
                      <a:pos x="71" y="16"/>
                    </a:cxn>
                    <a:cxn ang="0">
                      <a:pos x="85" y="14"/>
                    </a:cxn>
                    <a:cxn ang="0">
                      <a:pos x="89" y="24"/>
                    </a:cxn>
                    <a:cxn ang="0">
                      <a:pos x="81" y="30"/>
                    </a:cxn>
                    <a:cxn ang="0">
                      <a:pos x="81" y="42"/>
                    </a:cxn>
                    <a:cxn ang="0">
                      <a:pos x="89" y="48"/>
                    </a:cxn>
                    <a:cxn ang="0">
                      <a:pos x="89" y="68"/>
                    </a:cxn>
                    <a:cxn ang="0">
                      <a:pos x="85" y="76"/>
                    </a:cxn>
                    <a:cxn ang="0">
                      <a:pos x="67" y="74"/>
                    </a:cxn>
                    <a:cxn ang="0">
                      <a:pos x="61" y="66"/>
                    </a:cxn>
                    <a:cxn ang="0">
                      <a:pos x="51" y="74"/>
                    </a:cxn>
                    <a:cxn ang="0">
                      <a:pos x="43" y="74"/>
                    </a:cxn>
                    <a:cxn ang="0">
                      <a:pos x="43" y="86"/>
                    </a:cxn>
                    <a:cxn ang="0">
                      <a:pos x="51" y="86"/>
                    </a:cxn>
                    <a:cxn ang="0">
                      <a:pos x="51" y="96"/>
                    </a:cxn>
                    <a:cxn ang="0">
                      <a:pos x="36" y="96"/>
                    </a:cxn>
                    <a:cxn ang="0">
                      <a:pos x="18" y="82"/>
                    </a:cxn>
                    <a:cxn ang="0">
                      <a:pos x="10" y="68"/>
                    </a:cxn>
                    <a:cxn ang="0">
                      <a:pos x="0" y="48"/>
                    </a:cxn>
                    <a:cxn ang="0">
                      <a:pos x="10" y="32"/>
                    </a:cxn>
                    <a:cxn ang="0">
                      <a:pos x="12" y="24"/>
                    </a:cxn>
                    <a:cxn ang="0">
                      <a:pos x="36" y="22"/>
                    </a:cxn>
                    <a:cxn ang="0">
                      <a:pos x="39" y="0"/>
                    </a:cxn>
                  </a:cxnLst>
                  <a:rect l="0" t="0" r="r" b="b"/>
                  <a:pathLst>
                    <a:path w="89" h="96">
                      <a:moveTo>
                        <a:pt x="39" y="0"/>
                      </a:moveTo>
                      <a:lnTo>
                        <a:pt x="67" y="0"/>
                      </a:lnTo>
                      <a:lnTo>
                        <a:pt x="71" y="16"/>
                      </a:lnTo>
                      <a:lnTo>
                        <a:pt x="85" y="14"/>
                      </a:lnTo>
                      <a:lnTo>
                        <a:pt x="89" y="24"/>
                      </a:lnTo>
                      <a:lnTo>
                        <a:pt x="81" y="30"/>
                      </a:lnTo>
                      <a:lnTo>
                        <a:pt x="81" y="42"/>
                      </a:lnTo>
                      <a:lnTo>
                        <a:pt x="89" y="48"/>
                      </a:lnTo>
                      <a:lnTo>
                        <a:pt x="89" y="68"/>
                      </a:lnTo>
                      <a:lnTo>
                        <a:pt x="85" y="76"/>
                      </a:lnTo>
                      <a:lnTo>
                        <a:pt x="67" y="74"/>
                      </a:lnTo>
                      <a:lnTo>
                        <a:pt x="61" y="66"/>
                      </a:lnTo>
                      <a:lnTo>
                        <a:pt x="51" y="74"/>
                      </a:lnTo>
                      <a:lnTo>
                        <a:pt x="43" y="74"/>
                      </a:lnTo>
                      <a:lnTo>
                        <a:pt x="43" y="86"/>
                      </a:lnTo>
                      <a:lnTo>
                        <a:pt x="51" y="86"/>
                      </a:lnTo>
                      <a:lnTo>
                        <a:pt x="51" y="96"/>
                      </a:lnTo>
                      <a:lnTo>
                        <a:pt x="36" y="96"/>
                      </a:lnTo>
                      <a:lnTo>
                        <a:pt x="18" y="82"/>
                      </a:lnTo>
                      <a:lnTo>
                        <a:pt x="10" y="68"/>
                      </a:lnTo>
                      <a:lnTo>
                        <a:pt x="0" y="48"/>
                      </a:lnTo>
                      <a:lnTo>
                        <a:pt x="10" y="32"/>
                      </a:lnTo>
                      <a:lnTo>
                        <a:pt x="12" y="24"/>
                      </a:lnTo>
                      <a:lnTo>
                        <a:pt x="36" y="22"/>
                      </a:lnTo>
                      <a:lnTo>
                        <a:pt x="39" y="0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4" name="Freeform 140"/>
                <p:cNvSpPr>
                  <a:spLocks/>
                </p:cNvSpPr>
                <p:nvPr/>
              </p:nvSpPr>
              <p:spPr bwMode="gray">
                <a:xfrm>
                  <a:off x="2432" y="2349"/>
                  <a:ext cx="50" cy="12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0" y="0"/>
                    </a:cxn>
                    <a:cxn ang="0">
                      <a:pos x="32" y="2"/>
                    </a:cxn>
                    <a:cxn ang="0">
                      <a:pos x="42" y="4"/>
                    </a:cxn>
                    <a:cxn ang="0">
                      <a:pos x="50" y="6"/>
                    </a:cxn>
                    <a:cxn ang="0">
                      <a:pos x="46" y="8"/>
                    </a:cxn>
                    <a:cxn ang="0">
                      <a:pos x="34" y="8"/>
                    </a:cxn>
                    <a:cxn ang="0">
                      <a:pos x="26" y="8"/>
                    </a:cxn>
                    <a:cxn ang="0">
                      <a:pos x="16" y="8"/>
                    </a:cxn>
                    <a:cxn ang="0">
                      <a:pos x="6" y="12"/>
                    </a:cxn>
                    <a:cxn ang="0">
                      <a:pos x="0" y="10"/>
                    </a:cxn>
                    <a:cxn ang="0">
                      <a:pos x="4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50" h="12">
                      <a:moveTo>
                        <a:pt x="8" y="0"/>
                      </a:moveTo>
                      <a:lnTo>
                        <a:pt x="20" y="0"/>
                      </a:lnTo>
                      <a:lnTo>
                        <a:pt x="32" y="2"/>
                      </a:lnTo>
                      <a:lnTo>
                        <a:pt x="42" y="4"/>
                      </a:lnTo>
                      <a:lnTo>
                        <a:pt x="50" y="6"/>
                      </a:lnTo>
                      <a:lnTo>
                        <a:pt x="46" y="8"/>
                      </a:lnTo>
                      <a:lnTo>
                        <a:pt x="34" y="8"/>
                      </a:lnTo>
                      <a:lnTo>
                        <a:pt x="26" y="8"/>
                      </a:lnTo>
                      <a:lnTo>
                        <a:pt x="16" y="8"/>
                      </a:lnTo>
                      <a:lnTo>
                        <a:pt x="6" y="12"/>
                      </a:ln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5" name="Freeform 141"/>
                <p:cNvSpPr>
                  <a:spLocks/>
                </p:cNvSpPr>
                <p:nvPr/>
              </p:nvSpPr>
              <p:spPr bwMode="gray">
                <a:xfrm>
                  <a:off x="2432" y="2349"/>
                  <a:ext cx="50" cy="12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0" y="0"/>
                    </a:cxn>
                    <a:cxn ang="0">
                      <a:pos x="32" y="2"/>
                    </a:cxn>
                    <a:cxn ang="0">
                      <a:pos x="42" y="4"/>
                    </a:cxn>
                    <a:cxn ang="0">
                      <a:pos x="50" y="6"/>
                    </a:cxn>
                    <a:cxn ang="0">
                      <a:pos x="46" y="8"/>
                    </a:cxn>
                    <a:cxn ang="0">
                      <a:pos x="34" y="8"/>
                    </a:cxn>
                    <a:cxn ang="0">
                      <a:pos x="26" y="8"/>
                    </a:cxn>
                    <a:cxn ang="0">
                      <a:pos x="16" y="8"/>
                    </a:cxn>
                    <a:cxn ang="0">
                      <a:pos x="6" y="12"/>
                    </a:cxn>
                    <a:cxn ang="0">
                      <a:pos x="0" y="10"/>
                    </a:cxn>
                    <a:cxn ang="0">
                      <a:pos x="4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50" h="12">
                      <a:moveTo>
                        <a:pt x="8" y="0"/>
                      </a:moveTo>
                      <a:lnTo>
                        <a:pt x="20" y="0"/>
                      </a:lnTo>
                      <a:lnTo>
                        <a:pt x="32" y="2"/>
                      </a:lnTo>
                      <a:lnTo>
                        <a:pt x="42" y="4"/>
                      </a:lnTo>
                      <a:lnTo>
                        <a:pt x="50" y="6"/>
                      </a:lnTo>
                      <a:lnTo>
                        <a:pt x="46" y="8"/>
                      </a:lnTo>
                      <a:lnTo>
                        <a:pt x="34" y="8"/>
                      </a:lnTo>
                      <a:lnTo>
                        <a:pt x="26" y="8"/>
                      </a:lnTo>
                      <a:lnTo>
                        <a:pt x="16" y="8"/>
                      </a:lnTo>
                      <a:lnTo>
                        <a:pt x="6" y="12"/>
                      </a:ln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96" name="Freeform 142"/>
                <p:cNvSpPr>
                  <a:spLocks/>
                </p:cNvSpPr>
                <p:nvPr/>
              </p:nvSpPr>
              <p:spPr bwMode="gray">
                <a:xfrm>
                  <a:off x="2428" y="2301"/>
                  <a:ext cx="92" cy="70"/>
                </a:xfrm>
                <a:custGeom>
                  <a:avLst/>
                  <a:gdLst/>
                  <a:ahLst/>
                  <a:cxnLst>
                    <a:cxn ang="0">
                      <a:pos x="2" y="34"/>
                    </a:cxn>
                    <a:cxn ang="0">
                      <a:pos x="0" y="28"/>
                    </a:cxn>
                    <a:cxn ang="0">
                      <a:pos x="6" y="20"/>
                    </a:cxn>
                    <a:cxn ang="0">
                      <a:pos x="12" y="12"/>
                    </a:cxn>
                    <a:cxn ang="0">
                      <a:pos x="14" y="2"/>
                    </a:cxn>
                    <a:cxn ang="0">
                      <a:pos x="28" y="0"/>
                    </a:cxn>
                    <a:cxn ang="0">
                      <a:pos x="42" y="0"/>
                    </a:cxn>
                    <a:cxn ang="0">
                      <a:pos x="54" y="6"/>
                    </a:cxn>
                    <a:cxn ang="0">
                      <a:pos x="62" y="12"/>
                    </a:cxn>
                    <a:cxn ang="0">
                      <a:pos x="70" y="24"/>
                    </a:cxn>
                    <a:cxn ang="0">
                      <a:pos x="80" y="32"/>
                    </a:cxn>
                    <a:cxn ang="0">
                      <a:pos x="82" y="38"/>
                    </a:cxn>
                    <a:cxn ang="0">
                      <a:pos x="84" y="50"/>
                    </a:cxn>
                    <a:cxn ang="0">
                      <a:pos x="90" y="58"/>
                    </a:cxn>
                    <a:cxn ang="0">
                      <a:pos x="92" y="66"/>
                    </a:cxn>
                    <a:cxn ang="0">
                      <a:pos x="92" y="70"/>
                    </a:cxn>
                    <a:cxn ang="0">
                      <a:pos x="70" y="68"/>
                    </a:cxn>
                    <a:cxn ang="0">
                      <a:pos x="64" y="64"/>
                    </a:cxn>
                    <a:cxn ang="0">
                      <a:pos x="58" y="64"/>
                    </a:cxn>
                    <a:cxn ang="0">
                      <a:pos x="50" y="64"/>
                    </a:cxn>
                    <a:cxn ang="0">
                      <a:pos x="38" y="64"/>
                    </a:cxn>
                    <a:cxn ang="0">
                      <a:pos x="32" y="64"/>
                    </a:cxn>
                    <a:cxn ang="0">
                      <a:pos x="28" y="68"/>
                    </a:cxn>
                    <a:cxn ang="0">
                      <a:pos x="10" y="70"/>
                    </a:cxn>
                    <a:cxn ang="0">
                      <a:pos x="10" y="60"/>
                    </a:cxn>
                    <a:cxn ang="0">
                      <a:pos x="20" y="56"/>
                    </a:cxn>
                    <a:cxn ang="0">
                      <a:pos x="30" y="56"/>
                    </a:cxn>
                    <a:cxn ang="0">
                      <a:pos x="38" y="56"/>
                    </a:cxn>
                    <a:cxn ang="0">
                      <a:pos x="50" y="56"/>
                    </a:cxn>
                    <a:cxn ang="0">
                      <a:pos x="54" y="54"/>
                    </a:cxn>
                    <a:cxn ang="0">
                      <a:pos x="40" y="50"/>
                    </a:cxn>
                    <a:cxn ang="0">
                      <a:pos x="36" y="50"/>
                    </a:cxn>
                    <a:cxn ang="0">
                      <a:pos x="22" y="48"/>
                    </a:cxn>
                    <a:cxn ang="0">
                      <a:pos x="12" y="48"/>
                    </a:cxn>
                    <a:cxn ang="0">
                      <a:pos x="8" y="48"/>
                    </a:cxn>
                    <a:cxn ang="0">
                      <a:pos x="4" y="40"/>
                    </a:cxn>
                    <a:cxn ang="0">
                      <a:pos x="2" y="34"/>
                    </a:cxn>
                  </a:cxnLst>
                  <a:rect l="0" t="0" r="r" b="b"/>
                  <a:pathLst>
                    <a:path w="92" h="70">
                      <a:moveTo>
                        <a:pt x="2" y="34"/>
                      </a:moveTo>
                      <a:lnTo>
                        <a:pt x="0" y="28"/>
                      </a:lnTo>
                      <a:lnTo>
                        <a:pt x="6" y="20"/>
                      </a:lnTo>
                      <a:lnTo>
                        <a:pt x="12" y="12"/>
                      </a:lnTo>
                      <a:lnTo>
                        <a:pt x="14" y="2"/>
                      </a:lnTo>
                      <a:lnTo>
                        <a:pt x="28" y="0"/>
                      </a:lnTo>
                      <a:lnTo>
                        <a:pt x="42" y="0"/>
                      </a:lnTo>
                      <a:lnTo>
                        <a:pt x="54" y="6"/>
                      </a:lnTo>
                      <a:lnTo>
                        <a:pt x="62" y="12"/>
                      </a:lnTo>
                      <a:lnTo>
                        <a:pt x="70" y="24"/>
                      </a:lnTo>
                      <a:lnTo>
                        <a:pt x="80" y="32"/>
                      </a:lnTo>
                      <a:lnTo>
                        <a:pt x="82" y="38"/>
                      </a:lnTo>
                      <a:lnTo>
                        <a:pt x="84" y="50"/>
                      </a:lnTo>
                      <a:lnTo>
                        <a:pt x="90" y="58"/>
                      </a:lnTo>
                      <a:lnTo>
                        <a:pt x="92" y="66"/>
                      </a:lnTo>
                      <a:lnTo>
                        <a:pt x="92" y="70"/>
                      </a:lnTo>
                      <a:lnTo>
                        <a:pt x="70" y="68"/>
                      </a:lnTo>
                      <a:lnTo>
                        <a:pt x="64" y="64"/>
                      </a:lnTo>
                      <a:lnTo>
                        <a:pt x="58" y="64"/>
                      </a:lnTo>
                      <a:lnTo>
                        <a:pt x="50" y="64"/>
                      </a:lnTo>
                      <a:lnTo>
                        <a:pt x="38" y="64"/>
                      </a:lnTo>
                      <a:lnTo>
                        <a:pt x="32" y="64"/>
                      </a:lnTo>
                      <a:lnTo>
                        <a:pt x="28" y="68"/>
                      </a:lnTo>
                      <a:lnTo>
                        <a:pt x="10" y="70"/>
                      </a:lnTo>
                      <a:lnTo>
                        <a:pt x="10" y="60"/>
                      </a:lnTo>
                      <a:lnTo>
                        <a:pt x="20" y="56"/>
                      </a:lnTo>
                      <a:lnTo>
                        <a:pt x="30" y="56"/>
                      </a:lnTo>
                      <a:lnTo>
                        <a:pt x="38" y="56"/>
                      </a:lnTo>
                      <a:lnTo>
                        <a:pt x="50" y="56"/>
                      </a:lnTo>
                      <a:lnTo>
                        <a:pt x="54" y="54"/>
                      </a:lnTo>
                      <a:lnTo>
                        <a:pt x="40" y="50"/>
                      </a:lnTo>
                      <a:lnTo>
                        <a:pt x="36" y="50"/>
                      </a:lnTo>
                      <a:lnTo>
                        <a:pt x="22" y="48"/>
                      </a:lnTo>
                      <a:lnTo>
                        <a:pt x="12" y="48"/>
                      </a:lnTo>
                      <a:lnTo>
                        <a:pt x="8" y="48"/>
                      </a:lnTo>
                      <a:lnTo>
                        <a:pt x="4" y="40"/>
                      </a:lnTo>
                      <a:lnTo>
                        <a:pt x="2" y="34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6597" name="Russia and former Soviet countries"/>
              <p:cNvGrpSpPr>
                <a:grpSpLocks/>
              </p:cNvGrpSpPr>
              <p:nvPr/>
            </p:nvGrpSpPr>
            <p:grpSpPr bwMode="auto">
              <a:xfrm>
                <a:off x="5436394" y="2182562"/>
                <a:ext cx="4095750" cy="2011244"/>
                <a:chOff x="5436394" y="2182562"/>
                <a:chExt cx="4095750" cy="2011244"/>
              </a:xfrm>
            </p:grpSpPr>
            <p:sp>
              <p:nvSpPr>
                <p:cNvPr id="16621" name="Freeform 58"/>
                <p:cNvSpPr>
                  <a:spLocks/>
                </p:cNvSpPr>
                <p:nvPr/>
              </p:nvSpPr>
              <p:spPr bwMode="gray">
                <a:xfrm>
                  <a:off x="5850195" y="2235432"/>
                  <a:ext cx="178610" cy="70492"/>
                </a:xfrm>
                <a:custGeom>
                  <a:avLst/>
                  <a:gdLst>
                    <a:gd name="T0" fmla="*/ 2147483646 w 88"/>
                    <a:gd name="T1" fmla="*/ 2147483646 h 32"/>
                    <a:gd name="T2" fmla="*/ 2147483646 w 88"/>
                    <a:gd name="T3" fmla="*/ 2147483646 h 32"/>
                    <a:gd name="T4" fmla="*/ 2147483646 w 88"/>
                    <a:gd name="T5" fmla="*/ 2147483646 h 32"/>
                    <a:gd name="T6" fmla="*/ 2147483646 w 88"/>
                    <a:gd name="T7" fmla="*/ 2147483646 h 32"/>
                    <a:gd name="T8" fmla="*/ 2147483646 w 88"/>
                    <a:gd name="T9" fmla="*/ 2147483646 h 32"/>
                    <a:gd name="T10" fmla="*/ 2147483646 w 88"/>
                    <a:gd name="T11" fmla="*/ 2147483646 h 32"/>
                    <a:gd name="T12" fmla="*/ 2147483646 w 88"/>
                    <a:gd name="T13" fmla="*/ 2147483646 h 32"/>
                    <a:gd name="T14" fmla="*/ 2147483646 w 88"/>
                    <a:gd name="T15" fmla="*/ 2147483646 h 32"/>
                    <a:gd name="T16" fmla="*/ 2147483646 w 88"/>
                    <a:gd name="T17" fmla="*/ 2147483646 h 32"/>
                    <a:gd name="T18" fmla="*/ 2147483646 w 88"/>
                    <a:gd name="T19" fmla="*/ 2147483646 h 32"/>
                    <a:gd name="T20" fmla="*/ 2147483646 w 88"/>
                    <a:gd name="T21" fmla="*/ 2147483646 h 32"/>
                    <a:gd name="T22" fmla="*/ 2147483646 w 88"/>
                    <a:gd name="T23" fmla="*/ 2147483646 h 32"/>
                    <a:gd name="T24" fmla="*/ 2147483646 w 88"/>
                    <a:gd name="T25" fmla="*/ 2147483646 h 32"/>
                    <a:gd name="T26" fmla="*/ 2147483646 w 88"/>
                    <a:gd name="T27" fmla="*/ 2147483646 h 32"/>
                    <a:gd name="T28" fmla="*/ 2147483646 w 88"/>
                    <a:gd name="T29" fmla="*/ 2147483646 h 32"/>
                    <a:gd name="T30" fmla="*/ 2147483646 w 88"/>
                    <a:gd name="T31" fmla="*/ 2147483646 h 32"/>
                    <a:gd name="T32" fmla="*/ 2147483646 w 88"/>
                    <a:gd name="T33" fmla="*/ 2147483646 h 32"/>
                    <a:gd name="T34" fmla="*/ 2147483646 w 88"/>
                    <a:gd name="T35" fmla="*/ 2147483646 h 32"/>
                    <a:gd name="T36" fmla="*/ 2147483646 w 88"/>
                    <a:gd name="T37" fmla="*/ 2147483646 h 32"/>
                    <a:gd name="T38" fmla="*/ 2147483646 w 88"/>
                    <a:gd name="T39" fmla="*/ 2147483646 h 32"/>
                    <a:gd name="T40" fmla="*/ 0 w 88"/>
                    <a:gd name="T41" fmla="*/ 2147483646 h 32"/>
                    <a:gd name="T42" fmla="*/ 0 w 88"/>
                    <a:gd name="T43" fmla="*/ 2147483646 h 32"/>
                    <a:gd name="T44" fmla="*/ 2147483646 w 88"/>
                    <a:gd name="T45" fmla="*/ 0 h 32"/>
                    <a:gd name="T46" fmla="*/ 2147483646 w 88"/>
                    <a:gd name="T47" fmla="*/ 0 h 32"/>
                    <a:gd name="T48" fmla="*/ 2147483646 w 88"/>
                    <a:gd name="T49" fmla="*/ 2147483646 h 32"/>
                    <a:gd name="T50" fmla="*/ 2147483646 w 88"/>
                    <a:gd name="T51" fmla="*/ 2147483646 h 32"/>
                    <a:gd name="T52" fmla="*/ 2147483646 w 88"/>
                    <a:gd name="T53" fmla="*/ 0 h 32"/>
                    <a:gd name="T54" fmla="*/ 2147483646 w 88"/>
                    <a:gd name="T55" fmla="*/ 0 h 32"/>
                    <a:gd name="T56" fmla="*/ 2147483646 w 88"/>
                    <a:gd name="T57" fmla="*/ 2147483646 h 32"/>
                    <a:gd name="T58" fmla="*/ 2147483646 w 88"/>
                    <a:gd name="T59" fmla="*/ 2147483646 h 32"/>
                    <a:gd name="T60" fmla="*/ 2147483646 w 88"/>
                    <a:gd name="T61" fmla="*/ 2147483646 h 32"/>
                    <a:gd name="T62" fmla="*/ 2147483646 w 88"/>
                    <a:gd name="T63" fmla="*/ 2147483646 h 32"/>
                    <a:gd name="T64" fmla="*/ 2147483646 w 88"/>
                    <a:gd name="T65" fmla="*/ 2147483646 h 32"/>
                    <a:gd name="T66" fmla="*/ 2147483646 w 88"/>
                    <a:gd name="T67" fmla="*/ 2147483646 h 32"/>
                    <a:gd name="T68" fmla="*/ 2147483646 w 88"/>
                    <a:gd name="T69" fmla="*/ 2147483646 h 32"/>
                    <a:gd name="T70" fmla="*/ 2147483646 w 88"/>
                    <a:gd name="T71" fmla="*/ 2147483646 h 32"/>
                    <a:gd name="T72" fmla="*/ 2147483646 w 88"/>
                    <a:gd name="T73" fmla="*/ 2147483646 h 32"/>
                    <a:gd name="T74" fmla="*/ 2147483646 w 88"/>
                    <a:gd name="T75" fmla="*/ 2147483646 h 32"/>
                    <a:gd name="T76" fmla="*/ 2147483646 w 88"/>
                    <a:gd name="T77" fmla="*/ 2147483646 h 32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88" h="32">
                      <a:moveTo>
                        <a:pt x="72" y="16"/>
                      </a:moveTo>
                      <a:lnTo>
                        <a:pt x="64" y="16"/>
                      </a:lnTo>
                      <a:lnTo>
                        <a:pt x="56" y="16"/>
                      </a:lnTo>
                      <a:lnTo>
                        <a:pt x="48" y="32"/>
                      </a:lnTo>
                      <a:lnTo>
                        <a:pt x="48" y="24"/>
                      </a:lnTo>
                      <a:lnTo>
                        <a:pt x="32" y="24"/>
                      </a:lnTo>
                      <a:lnTo>
                        <a:pt x="32" y="16"/>
                      </a:lnTo>
                      <a:lnTo>
                        <a:pt x="40" y="16"/>
                      </a:lnTo>
                      <a:lnTo>
                        <a:pt x="40" y="8"/>
                      </a:lnTo>
                      <a:lnTo>
                        <a:pt x="32" y="8"/>
                      </a:lnTo>
                      <a:lnTo>
                        <a:pt x="16" y="16"/>
                      </a:lnTo>
                      <a:lnTo>
                        <a:pt x="8" y="8"/>
                      </a:lnTo>
                      <a:lnTo>
                        <a:pt x="0" y="8"/>
                      </a:lnTo>
                      <a:lnTo>
                        <a:pt x="8" y="0"/>
                      </a:lnTo>
                      <a:lnTo>
                        <a:pt x="40" y="0"/>
                      </a:lnTo>
                      <a:lnTo>
                        <a:pt x="56" y="8"/>
                      </a:lnTo>
                      <a:lnTo>
                        <a:pt x="64" y="8"/>
                      </a:lnTo>
                      <a:lnTo>
                        <a:pt x="72" y="0"/>
                      </a:lnTo>
                      <a:lnTo>
                        <a:pt x="80" y="0"/>
                      </a:lnTo>
                      <a:lnTo>
                        <a:pt x="88" y="8"/>
                      </a:lnTo>
                      <a:lnTo>
                        <a:pt x="80" y="16"/>
                      </a:lnTo>
                      <a:lnTo>
                        <a:pt x="72" y="16"/>
                      </a:lnTo>
                      <a:lnTo>
                        <a:pt x="80" y="16"/>
                      </a:lnTo>
                      <a:lnTo>
                        <a:pt x="72" y="1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2" name="Freeform 59"/>
                <p:cNvSpPr>
                  <a:spLocks/>
                </p:cNvSpPr>
                <p:nvPr/>
              </p:nvSpPr>
              <p:spPr bwMode="gray">
                <a:xfrm>
                  <a:off x="6109991" y="2182562"/>
                  <a:ext cx="113661" cy="70492"/>
                </a:xfrm>
                <a:custGeom>
                  <a:avLst/>
                  <a:gdLst>
                    <a:gd name="T0" fmla="*/ 2147483646 w 56"/>
                    <a:gd name="T1" fmla="*/ 2147483646 h 32"/>
                    <a:gd name="T2" fmla="*/ 2147483646 w 56"/>
                    <a:gd name="T3" fmla="*/ 2147483646 h 32"/>
                    <a:gd name="T4" fmla="*/ 2147483646 w 56"/>
                    <a:gd name="T5" fmla="*/ 2147483646 h 32"/>
                    <a:gd name="T6" fmla="*/ 0 w 56"/>
                    <a:gd name="T7" fmla="*/ 2147483646 h 32"/>
                    <a:gd name="T8" fmla="*/ 0 w 56"/>
                    <a:gd name="T9" fmla="*/ 2147483646 h 32"/>
                    <a:gd name="T10" fmla="*/ 0 w 56"/>
                    <a:gd name="T11" fmla="*/ 2147483646 h 32"/>
                    <a:gd name="T12" fmla="*/ 2147483646 w 56"/>
                    <a:gd name="T13" fmla="*/ 2147483646 h 32"/>
                    <a:gd name="T14" fmla="*/ 2147483646 w 56"/>
                    <a:gd name="T15" fmla="*/ 2147483646 h 32"/>
                    <a:gd name="T16" fmla="*/ 2147483646 w 56"/>
                    <a:gd name="T17" fmla="*/ 2147483646 h 32"/>
                    <a:gd name="T18" fmla="*/ 2147483646 w 56"/>
                    <a:gd name="T19" fmla="*/ 2147483646 h 32"/>
                    <a:gd name="T20" fmla="*/ 2147483646 w 56"/>
                    <a:gd name="T21" fmla="*/ 2147483646 h 32"/>
                    <a:gd name="T22" fmla="*/ 2147483646 w 56"/>
                    <a:gd name="T23" fmla="*/ 2147483646 h 32"/>
                    <a:gd name="T24" fmla="*/ 2147483646 w 56"/>
                    <a:gd name="T25" fmla="*/ 2147483646 h 32"/>
                    <a:gd name="T26" fmla="*/ 2147483646 w 56"/>
                    <a:gd name="T27" fmla="*/ 2147483646 h 32"/>
                    <a:gd name="T28" fmla="*/ 2147483646 w 56"/>
                    <a:gd name="T29" fmla="*/ 2147483646 h 32"/>
                    <a:gd name="T30" fmla="*/ 2147483646 w 56"/>
                    <a:gd name="T31" fmla="*/ 2147483646 h 32"/>
                    <a:gd name="T32" fmla="*/ 2147483646 w 56"/>
                    <a:gd name="T33" fmla="*/ 2147483646 h 32"/>
                    <a:gd name="T34" fmla="*/ 2147483646 w 56"/>
                    <a:gd name="T35" fmla="*/ 2147483646 h 32"/>
                    <a:gd name="T36" fmla="*/ 2147483646 w 56"/>
                    <a:gd name="T37" fmla="*/ 2147483646 h 32"/>
                    <a:gd name="T38" fmla="*/ 2147483646 w 56"/>
                    <a:gd name="T39" fmla="*/ 0 h 32"/>
                    <a:gd name="T40" fmla="*/ 2147483646 w 56"/>
                    <a:gd name="T41" fmla="*/ 0 h 32"/>
                    <a:gd name="T42" fmla="*/ 2147483646 w 56"/>
                    <a:gd name="T43" fmla="*/ 0 h 32"/>
                    <a:gd name="T44" fmla="*/ 2147483646 w 56"/>
                    <a:gd name="T45" fmla="*/ 0 h 32"/>
                    <a:gd name="T46" fmla="*/ 2147483646 w 56"/>
                    <a:gd name="T47" fmla="*/ 2147483646 h 32"/>
                    <a:gd name="T48" fmla="*/ 2147483646 w 56"/>
                    <a:gd name="T49" fmla="*/ 2147483646 h 32"/>
                    <a:gd name="T50" fmla="*/ 2147483646 w 56"/>
                    <a:gd name="T51" fmla="*/ 2147483646 h 32"/>
                    <a:gd name="T52" fmla="*/ 2147483646 w 56"/>
                    <a:gd name="T53" fmla="*/ 2147483646 h 32"/>
                    <a:gd name="T54" fmla="*/ 2147483646 w 56"/>
                    <a:gd name="T55" fmla="*/ 2147483646 h 32"/>
                    <a:gd name="T56" fmla="*/ 2147483646 w 56"/>
                    <a:gd name="T57" fmla="*/ 2147483646 h 32"/>
                    <a:gd name="T58" fmla="*/ 2147483646 w 56"/>
                    <a:gd name="T59" fmla="*/ 2147483646 h 32"/>
                    <a:gd name="T60" fmla="*/ 2147483646 w 56"/>
                    <a:gd name="T61" fmla="*/ 2147483646 h 32"/>
                    <a:gd name="T62" fmla="*/ 2147483646 w 56"/>
                    <a:gd name="T63" fmla="*/ 2147483646 h 32"/>
                    <a:gd name="T64" fmla="*/ 2147483646 w 56"/>
                    <a:gd name="T65" fmla="*/ 2147483646 h 32"/>
                    <a:gd name="T66" fmla="*/ 2147483646 w 56"/>
                    <a:gd name="T67" fmla="*/ 2147483646 h 32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56" h="32">
                      <a:moveTo>
                        <a:pt x="32" y="32"/>
                      </a:moveTo>
                      <a:lnTo>
                        <a:pt x="24" y="32"/>
                      </a:lnTo>
                      <a:lnTo>
                        <a:pt x="16" y="32"/>
                      </a:lnTo>
                      <a:lnTo>
                        <a:pt x="0" y="32"/>
                      </a:lnTo>
                      <a:lnTo>
                        <a:pt x="0" y="24"/>
                      </a:lnTo>
                      <a:lnTo>
                        <a:pt x="8" y="24"/>
                      </a:lnTo>
                      <a:lnTo>
                        <a:pt x="24" y="24"/>
                      </a:lnTo>
                      <a:lnTo>
                        <a:pt x="16" y="24"/>
                      </a:lnTo>
                      <a:lnTo>
                        <a:pt x="16" y="16"/>
                      </a:lnTo>
                      <a:lnTo>
                        <a:pt x="16" y="24"/>
                      </a:lnTo>
                      <a:lnTo>
                        <a:pt x="16" y="16"/>
                      </a:lnTo>
                      <a:lnTo>
                        <a:pt x="24" y="16"/>
                      </a:lnTo>
                      <a:lnTo>
                        <a:pt x="40" y="8"/>
                      </a:lnTo>
                      <a:lnTo>
                        <a:pt x="40" y="0"/>
                      </a:lnTo>
                      <a:lnTo>
                        <a:pt x="48" y="0"/>
                      </a:lnTo>
                      <a:lnTo>
                        <a:pt x="48" y="8"/>
                      </a:lnTo>
                      <a:lnTo>
                        <a:pt x="40" y="16"/>
                      </a:lnTo>
                      <a:lnTo>
                        <a:pt x="24" y="24"/>
                      </a:lnTo>
                      <a:lnTo>
                        <a:pt x="48" y="24"/>
                      </a:lnTo>
                      <a:lnTo>
                        <a:pt x="56" y="24"/>
                      </a:lnTo>
                      <a:lnTo>
                        <a:pt x="48" y="32"/>
                      </a:lnTo>
                      <a:lnTo>
                        <a:pt x="40" y="32"/>
                      </a:lnTo>
                      <a:lnTo>
                        <a:pt x="32" y="3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3" name="Freeform 61"/>
                <p:cNvSpPr>
                  <a:spLocks/>
                </p:cNvSpPr>
                <p:nvPr/>
              </p:nvSpPr>
              <p:spPr bwMode="gray">
                <a:xfrm>
                  <a:off x="6321075" y="2200185"/>
                  <a:ext cx="64949" cy="52870"/>
                </a:xfrm>
                <a:custGeom>
                  <a:avLst/>
                  <a:gdLst>
                    <a:gd name="T0" fmla="*/ 0 w 32"/>
                    <a:gd name="T1" fmla="*/ 2147483646 h 24"/>
                    <a:gd name="T2" fmla="*/ 0 w 32"/>
                    <a:gd name="T3" fmla="*/ 2147483646 h 24"/>
                    <a:gd name="T4" fmla="*/ 2147483646 w 32"/>
                    <a:gd name="T5" fmla="*/ 0 h 24"/>
                    <a:gd name="T6" fmla="*/ 2147483646 w 32"/>
                    <a:gd name="T7" fmla="*/ 0 h 24"/>
                    <a:gd name="T8" fmla="*/ 2147483646 w 32"/>
                    <a:gd name="T9" fmla="*/ 0 h 24"/>
                    <a:gd name="T10" fmla="*/ 2147483646 w 32"/>
                    <a:gd name="T11" fmla="*/ 2147483646 h 24"/>
                    <a:gd name="T12" fmla="*/ 2147483646 w 32"/>
                    <a:gd name="T13" fmla="*/ 2147483646 h 24"/>
                    <a:gd name="T14" fmla="*/ 2147483646 w 32"/>
                    <a:gd name="T15" fmla="*/ 2147483646 h 24"/>
                    <a:gd name="T16" fmla="*/ 0 w 32"/>
                    <a:gd name="T17" fmla="*/ 2147483646 h 2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2" h="24">
                      <a:moveTo>
                        <a:pt x="0" y="24"/>
                      </a:moveTo>
                      <a:lnTo>
                        <a:pt x="0" y="8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32" y="16"/>
                      </a:lnTo>
                      <a:lnTo>
                        <a:pt x="16" y="16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4" name="Freeform 62"/>
                <p:cNvSpPr>
                  <a:spLocks/>
                </p:cNvSpPr>
                <p:nvPr/>
              </p:nvSpPr>
              <p:spPr bwMode="gray">
                <a:xfrm>
                  <a:off x="6239889" y="2235432"/>
                  <a:ext cx="64949" cy="35247"/>
                </a:xfrm>
                <a:custGeom>
                  <a:avLst/>
                  <a:gdLst>
                    <a:gd name="T0" fmla="*/ 2147483646 w 32"/>
                    <a:gd name="T1" fmla="*/ 2147483646 h 16"/>
                    <a:gd name="T2" fmla="*/ 2147483646 w 32"/>
                    <a:gd name="T3" fmla="*/ 2147483646 h 16"/>
                    <a:gd name="T4" fmla="*/ 2147483646 w 32"/>
                    <a:gd name="T5" fmla="*/ 2147483646 h 16"/>
                    <a:gd name="T6" fmla="*/ 2147483646 w 32"/>
                    <a:gd name="T7" fmla="*/ 2147483646 h 16"/>
                    <a:gd name="T8" fmla="*/ 2147483646 w 32"/>
                    <a:gd name="T9" fmla="*/ 2147483646 h 16"/>
                    <a:gd name="T10" fmla="*/ 2147483646 w 32"/>
                    <a:gd name="T11" fmla="*/ 2147483646 h 16"/>
                    <a:gd name="T12" fmla="*/ 2147483646 w 32"/>
                    <a:gd name="T13" fmla="*/ 2147483646 h 16"/>
                    <a:gd name="T14" fmla="*/ 2147483646 w 32"/>
                    <a:gd name="T15" fmla="*/ 2147483646 h 16"/>
                    <a:gd name="T16" fmla="*/ 2147483646 w 32"/>
                    <a:gd name="T17" fmla="*/ 2147483646 h 16"/>
                    <a:gd name="T18" fmla="*/ 2147483646 w 32"/>
                    <a:gd name="T19" fmla="*/ 2147483646 h 16"/>
                    <a:gd name="T20" fmla="*/ 0 w 32"/>
                    <a:gd name="T21" fmla="*/ 2147483646 h 16"/>
                    <a:gd name="T22" fmla="*/ 0 w 32"/>
                    <a:gd name="T23" fmla="*/ 2147483646 h 16"/>
                    <a:gd name="T24" fmla="*/ 0 w 32"/>
                    <a:gd name="T25" fmla="*/ 2147483646 h 16"/>
                    <a:gd name="T26" fmla="*/ 2147483646 w 32"/>
                    <a:gd name="T27" fmla="*/ 0 h 16"/>
                    <a:gd name="T28" fmla="*/ 2147483646 w 32"/>
                    <a:gd name="T29" fmla="*/ 0 h 16"/>
                    <a:gd name="T30" fmla="*/ 2147483646 w 32"/>
                    <a:gd name="T31" fmla="*/ 0 h 16"/>
                    <a:gd name="T32" fmla="*/ 2147483646 w 32"/>
                    <a:gd name="T33" fmla="*/ 0 h 16"/>
                    <a:gd name="T34" fmla="*/ 2147483646 w 32"/>
                    <a:gd name="T35" fmla="*/ 0 h 16"/>
                    <a:gd name="T36" fmla="*/ 2147483646 w 32"/>
                    <a:gd name="T37" fmla="*/ 0 h 16"/>
                    <a:gd name="T38" fmla="*/ 2147483646 w 32"/>
                    <a:gd name="T39" fmla="*/ 0 h 16"/>
                    <a:gd name="T40" fmla="*/ 2147483646 w 32"/>
                    <a:gd name="T41" fmla="*/ 0 h 16"/>
                    <a:gd name="T42" fmla="*/ 2147483646 w 32"/>
                    <a:gd name="T43" fmla="*/ 0 h 16"/>
                    <a:gd name="T44" fmla="*/ 2147483646 w 32"/>
                    <a:gd name="T45" fmla="*/ 0 h 16"/>
                    <a:gd name="T46" fmla="*/ 2147483646 w 32"/>
                    <a:gd name="T47" fmla="*/ 0 h 16"/>
                    <a:gd name="T48" fmla="*/ 2147483646 w 32"/>
                    <a:gd name="T49" fmla="*/ 2147483646 h 1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32" h="16">
                      <a:moveTo>
                        <a:pt x="32" y="8"/>
                      </a:moveTo>
                      <a:lnTo>
                        <a:pt x="32" y="8"/>
                      </a:lnTo>
                      <a:lnTo>
                        <a:pt x="24" y="8"/>
                      </a:lnTo>
                      <a:lnTo>
                        <a:pt x="24" y="16"/>
                      </a:lnTo>
                      <a:lnTo>
                        <a:pt x="16" y="16"/>
                      </a:lnTo>
                      <a:lnTo>
                        <a:pt x="8" y="16"/>
                      </a:lnTo>
                      <a:lnTo>
                        <a:pt x="0" y="16"/>
                      </a:lnTo>
                      <a:lnTo>
                        <a:pt x="0" y="8"/>
                      </a:lnTo>
                      <a:lnTo>
                        <a:pt x="8" y="0"/>
                      </a:lnTo>
                      <a:lnTo>
                        <a:pt x="24" y="0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32" y="0"/>
                      </a:lnTo>
                      <a:lnTo>
                        <a:pt x="32" y="8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5" name="Freeform 191"/>
                <p:cNvSpPr>
                  <a:spLocks/>
                </p:cNvSpPr>
                <p:nvPr/>
              </p:nvSpPr>
              <p:spPr bwMode="gray">
                <a:xfrm>
                  <a:off x="5842794" y="3997842"/>
                  <a:ext cx="82550" cy="76986"/>
                </a:xfrm>
                <a:custGeom>
                  <a:avLst/>
                  <a:gdLst>
                    <a:gd name="T0" fmla="*/ 0 w 52"/>
                    <a:gd name="T1" fmla="*/ 2147483646 h 44"/>
                    <a:gd name="T2" fmla="*/ 2147483646 w 52"/>
                    <a:gd name="T3" fmla="*/ 2147483646 h 44"/>
                    <a:gd name="T4" fmla="*/ 2147483646 w 52"/>
                    <a:gd name="T5" fmla="*/ 0 h 44"/>
                    <a:gd name="T6" fmla="*/ 2147483646 w 52"/>
                    <a:gd name="T7" fmla="*/ 0 h 44"/>
                    <a:gd name="T8" fmla="*/ 2147483646 w 52"/>
                    <a:gd name="T9" fmla="*/ 2147483646 h 44"/>
                    <a:gd name="T10" fmla="*/ 2147483646 w 52"/>
                    <a:gd name="T11" fmla="*/ 2147483646 h 44"/>
                    <a:gd name="T12" fmla="*/ 2147483646 w 52"/>
                    <a:gd name="T13" fmla="*/ 2147483646 h 44"/>
                    <a:gd name="T14" fmla="*/ 2147483646 w 52"/>
                    <a:gd name="T15" fmla="*/ 2147483646 h 44"/>
                    <a:gd name="T16" fmla="*/ 2147483646 w 52"/>
                    <a:gd name="T17" fmla="*/ 2147483646 h 44"/>
                    <a:gd name="T18" fmla="*/ 2147483646 w 52"/>
                    <a:gd name="T19" fmla="*/ 2147483646 h 44"/>
                    <a:gd name="T20" fmla="*/ 2147483646 w 52"/>
                    <a:gd name="T21" fmla="*/ 2147483646 h 44"/>
                    <a:gd name="T22" fmla="*/ 2147483646 w 52"/>
                    <a:gd name="T23" fmla="*/ 2147483646 h 44"/>
                    <a:gd name="T24" fmla="*/ 2147483646 w 52"/>
                    <a:gd name="T25" fmla="*/ 2147483646 h 44"/>
                    <a:gd name="T26" fmla="*/ 2147483646 w 52"/>
                    <a:gd name="T27" fmla="*/ 2147483646 h 44"/>
                    <a:gd name="T28" fmla="*/ 2147483646 w 52"/>
                    <a:gd name="T29" fmla="*/ 2147483646 h 44"/>
                    <a:gd name="T30" fmla="*/ 2147483646 w 52"/>
                    <a:gd name="T31" fmla="*/ 2147483646 h 44"/>
                    <a:gd name="T32" fmla="*/ 2147483646 w 52"/>
                    <a:gd name="T33" fmla="*/ 2147483646 h 44"/>
                    <a:gd name="T34" fmla="*/ 2147483646 w 52"/>
                    <a:gd name="T35" fmla="*/ 2147483646 h 44"/>
                    <a:gd name="T36" fmla="*/ 2147483646 w 52"/>
                    <a:gd name="T37" fmla="*/ 2147483646 h 44"/>
                    <a:gd name="T38" fmla="*/ 2147483646 w 52"/>
                    <a:gd name="T39" fmla="*/ 2147483646 h 44"/>
                    <a:gd name="T40" fmla="*/ 0 w 52"/>
                    <a:gd name="T41" fmla="*/ 2147483646 h 44"/>
                    <a:gd name="T42" fmla="*/ 0 w 52"/>
                    <a:gd name="T43" fmla="*/ 2147483646 h 44"/>
                    <a:gd name="T44" fmla="*/ 0 w 52"/>
                    <a:gd name="T45" fmla="*/ 2147483646 h 4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52" h="44">
                      <a:moveTo>
                        <a:pt x="0" y="6"/>
                      </a:moveTo>
                      <a:lnTo>
                        <a:pt x="6" y="4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28" y="4"/>
                      </a:lnTo>
                      <a:lnTo>
                        <a:pt x="30" y="10"/>
                      </a:lnTo>
                      <a:lnTo>
                        <a:pt x="32" y="18"/>
                      </a:lnTo>
                      <a:lnTo>
                        <a:pt x="36" y="24"/>
                      </a:lnTo>
                      <a:lnTo>
                        <a:pt x="40" y="28"/>
                      </a:lnTo>
                      <a:lnTo>
                        <a:pt x="46" y="30"/>
                      </a:lnTo>
                      <a:lnTo>
                        <a:pt x="50" y="34"/>
                      </a:lnTo>
                      <a:lnTo>
                        <a:pt x="52" y="38"/>
                      </a:lnTo>
                      <a:lnTo>
                        <a:pt x="50" y="44"/>
                      </a:lnTo>
                      <a:lnTo>
                        <a:pt x="42" y="42"/>
                      </a:lnTo>
                      <a:lnTo>
                        <a:pt x="40" y="34"/>
                      </a:lnTo>
                      <a:lnTo>
                        <a:pt x="34" y="32"/>
                      </a:lnTo>
                      <a:lnTo>
                        <a:pt x="28" y="28"/>
                      </a:lnTo>
                      <a:lnTo>
                        <a:pt x="20" y="28"/>
                      </a:lnTo>
                      <a:lnTo>
                        <a:pt x="18" y="32"/>
                      </a:lnTo>
                      <a:lnTo>
                        <a:pt x="12" y="28"/>
                      </a:lnTo>
                      <a:lnTo>
                        <a:pt x="0" y="28"/>
                      </a:lnTo>
                      <a:lnTo>
                        <a:pt x="0" y="1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6" name="Freeform 192"/>
                <p:cNvSpPr>
                  <a:spLocks/>
                </p:cNvSpPr>
                <p:nvPr/>
              </p:nvSpPr>
              <p:spPr bwMode="gray">
                <a:xfrm>
                  <a:off x="5880894" y="3976846"/>
                  <a:ext cx="133350" cy="115479"/>
                </a:xfrm>
                <a:custGeom>
                  <a:avLst/>
                  <a:gdLst>
                    <a:gd name="T0" fmla="*/ 2147483646 w 84"/>
                    <a:gd name="T1" fmla="*/ 0 h 66"/>
                    <a:gd name="T2" fmla="*/ 2147483646 w 84"/>
                    <a:gd name="T3" fmla="*/ 2147483646 h 66"/>
                    <a:gd name="T4" fmla="*/ 2147483646 w 84"/>
                    <a:gd name="T5" fmla="*/ 2147483646 h 66"/>
                    <a:gd name="T6" fmla="*/ 2147483646 w 84"/>
                    <a:gd name="T7" fmla="*/ 2147483646 h 66"/>
                    <a:gd name="T8" fmla="*/ 2147483646 w 84"/>
                    <a:gd name="T9" fmla="*/ 2147483646 h 66"/>
                    <a:gd name="T10" fmla="*/ 2147483646 w 84"/>
                    <a:gd name="T11" fmla="*/ 2147483646 h 66"/>
                    <a:gd name="T12" fmla="*/ 2147483646 w 84"/>
                    <a:gd name="T13" fmla="*/ 2147483646 h 66"/>
                    <a:gd name="T14" fmla="*/ 2147483646 w 84"/>
                    <a:gd name="T15" fmla="*/ 2147483646 h 66"/>
                    <a:gd name="T16" fmla="*/ 2147483646 w 84"/>
                    <a:gd name="T17" fmla="*/ 2147483646 h 66"/>
                    <a:gd name="T18" fmla="*/ 2147483646 w 84"/>
                    <a:gd name="T19" fmla="*/ 2147483646 h 66"/>
                    <a:gd name="T20" fmla="*/ 2147483646 w 84"/>
                    <a:gd name="T21" fmla="*/ 2147483646 h 66"/>
                    <a:gd name="T22" fmla="*/ 2147483646 w 84"/>
                    <a:gd name="T23" fmla="*/ 2147483646 h 66"/>
                    <a:gd name="T24" fmla="*/ 2147483646 w 84"/>
                    <a:gd name="T25" fmla="*/ 2147483646 h 66"/>
                    <a:gd name="T26" fmla="*/ 2147483646 w 84"/>
                    <a:gd name="T27" fmla="*/ 2147483646 h 66"/>
                    <a:gd name="T28" fmla="*/ 2147483646 w 84"/>
                    <a:gd name="T29" fmla="*/ 2147483646 h 66"/>
                    <a:gd name="T30" fmla="*/ 2147483646 w 84"/>
                    <a:gd name="T31" fmla="*/ 2147483646 h 66"/>
                    <a:gd name="T32" fmla="*/ 2147483646 w 84"/>
                    <a:gd name="T33" fmla="*/ 2147483646 h 66"/>
                    <a:gd name="T34" fmla="*/ 2147483646 w 84"/>
                    <a:gd name="T35" fmla="*/ 2147483646 h 66"/>
                    <a:gd name="T36" fmla="*/ 2147483646 w 84"/>
                    <a:gd name="T37" fmla="*/ 2147483646 h 66"/>
                    <a:gd name="T38" fmla="*/ 2147483646 w 84"/>
                    <a:gd name="T39" fmla="*/ 2147483646 h 66"/>
                    <a:gd name="T40" fmla="*/ 2147483646 w 84"/>
                    <a:gd name="T41" fmla="*/ 2147483646 h 66"/>
                    <a:gd name="T42" fmla="*/ 2147483646 w 84"/>
                    <a:gd name="T43" fmla="*/ 2147483646 h 66"/>
                    <a:gd name="T44" fmla="*/ 2147483646 w 84"/>
                    <a:gd name="T45" fmla="*/ 2147483646 h 66"/>
                    <a:gd name="T46" fmla="*/ 2147483646 w 84"/>
                    <a:gd name="T47" fmla="*/ 2147483646 h 66"/>
                    <a:gd name="T48" fmla="*/ 2147483646 w 84"/>
                    <a:gd name="T49" fmla="*/ 2147483646 h 66"/>
                    <a:gd name="T50" fmla="*/ 2147483646 w 84"/>
                    <a:gd name="T51" fmla="*/ 2147483646 h 66"/>
                    <a:gd name="T52" fmla="*/ 2147483646 w 84"/>
                    <a:gd name="T53" fmla="*/ 2147483646 h 66"/>
                    <a:gd name="T54" fmla="*/ 2147483646 w 84"/>
                    <a:gd name="T55" fmla="*/ 2147483646 h 66"/>
                    <a:gd name="T56" fmla="*/ 2147483646 w 84"/>
                    <a:gd name="T57" fmla="*/ 2147483646 h 66"/>
                    <a:gd name="T58" fmla="*/ 2147483646 w 84"/>
                    <a:gd name="T59" fmla="*/ 2147483646 h 66"/>
                    <a:gd name="T60" fmla="*/ 2147483646 w 84"/>
                    <a:gd name="T61" fmla="*/ 2147483646 h 66"/>
                    <a:gd name="T62" fmla="*/ 2147483646 w 84"/>
                    <a:gd name="T63" fmla="*/ 2147483646 h 66"/>
                    <a:gd name="T64" fmla="*/ 2147483646 w 84"/>
                    <a:gd name="T65" fmla="*/ 2147483646 h 66"/>
                    <a:gd name="T66" fmla="*/ 2147483646 w 84"/>
                    <a:gd name="T67" fmla="*/ 2147483646 h 66"/>
                    <a:gd name="T68" fmla="*/ 2147483646 w 84"/>
                    <a:gd name="T69" fmla="*/ 2147483646 h 66"/>
                    <a:gd name="T70" fmla="*/ 2147483646 w 84"/>
                    <a:gd name="T71" fmla="*/ 2147483646 h 66"/>
                    <a:gd name="T72" fmla="*/ 2147483646 w 84"/>
                    <a:gd name="T73" fmla="*/ 2147483646 h 66"/>
                    <a:gd name="T74" fmla="*/ 2147483646 w 84"/>
                    <a:gd name="T75" fmla="*/ 2147483646 h 66"/>
                    <a:gd name="T76" fmla="*/ 2147483646 w 84"/>
                    <a:gd name="T77" fmla="*/ 2147483646 h 66"/>
                    <a:gd name="T78" fmla="*/ 0 w 84"/>
                    <a:gd name="T79" fmla="*/ 2147483646 h 66"/>
                    <a:gd name="T80" fmla="*/ 2147483646 w 84"/>
                    <a:gd name="T81" fmla="*/ 2147483646 h 66"/>
                    <a:gd name="T82" fmla="*/ 2147483646 w 84"/>
                    <a:gd name="T83" fmla="*/ 2147483646 h 66"/>
                    <a:gd name="T84" fmla="*/ 2147483646 w 84"/>
                    <a:gd name="T85" fmla="*/ 2147483646 h 66"/>
                    <a:gd name="T86" fmla="*/ 2147483646 w 84"/>
                    <a:gd name="T87" fmla="*/ 2147483646 h 66"/>
                    <a:gd name="T88" fmla="*/ 2147483646 w 84"/>
                    <a:gd name="T89" fmla="*/ 2147483646 h 66"/>
                    <a:gd name="T90" fmla="*/ 2147483646 w 84"/>
                    <a:gd name="T91" fmla="*/ 2147483646 h 66"/>
                    <a:gd name="T92" fmla="*/ 2147483646 w 84"/>
                    <a:gd name="T93" fmla="*/ 2147483646 h 66"/>
                    <a:gd name="T94" fmla="*/ 2147483646 w 84"/>
                    <a:gd name="T95" fmla="*/ 0 h 6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84" h="66">
                      <a:moveTo>
                        <a:pt x="20" y="0"/>
                      </a:moveTo>
                      <a:lnTo>
                        <a:pt x="26" y="2"/>
                      </a:lnTo>
                      <a:lnTo>
                        <a:pt x="32" y="8"/>
                      </a:lnTo>
                      <a:lnTo>
                        <a:pt x="42" y="14"/>
                      </a:lnTo>
                      <a:lnTo>
                        <a:pt x="46" y="12"/>
                      </a:lnTo>
                      <a:lnTo>
                        <a:pt x="52" y="6"/>
                      </a:lnTo>
                      <a:lnTo>
                        <a:pt x="56" y="2"/>
                      </a:lnTo>
                      <a:lnTo>
                        <a:pt x="60" y="8"/>
                      </a:lnTo>
                      <a:lnTo>
                        <a:pt x="66" y="20"/>
                      </a:lnTo>
                      <a:lnTo>
                        <a:pt x="70" y="24"/>
                      </a:lnTo>
                      <a:lnTo>
                        <a:pt x="80" y="28"/>
                      </a:lnTo>
                      <a:lnTo>
                        <a:pt x="84" y="30"/>
                      </a:lnTo>
                      <a:lnTo>
                        <a:pt x="84" y="36"/>
                      </a:lnTo>
                      <a:lnTo>
                        <a:pt x="72" y="36"/>
                      </a:lnTo>
                      <a:lnTo>
                        <a:pt x="68" y="38"/>
                      </a:lnTo>
                      <a:lnTo>
                        <a:pt x="66" y="44"/>
                      </a:lnTo>
                      <a:lnTo>
                        <a:pt x="68" y="48"/>
                      </a:lnTo>
                      <a:lnTo>
                        <a:pt x="68" y="50"/>
                      </a:lnTo>
                      <a:lnTo>
                        <a:pt x="68" y="52"/>
                      </a:lnTo>
                      <a:lnTo>
                        <a:pt x="68" y="54"/>
                      </a:lnTo>
                      <a:lnTo>
                        <a:pt x="60" y="54"/>
                      </a:lnTo>
                      <a:lnTo>
                        <a:pt x="60" y="58"/>
                      </a:lnTo>
                      <a:lnTo>
                        <a:pt x="60" y="62"/>
                      </a:lnTo>
                      <a:lnTo>
                        <a:pt x="60" y="66"/>
                      </a:lnTo>
                      <a:lnTo>
                        <a:pt x="52" y="66"/>
                      </a:lnTo>
                      <a:lnTo>
                        <a:pt x="46" y="62"/>
                      </a:lnTo>
                      <a:lnTo>
                        <a:pt x="52" y="58"/>
                      </a:lnTo>
                      <a:lnTo>
                        <a:pt x="48" y="52"/>
                      </a:lnTo>
                      <a:lnTo>
                        <a:pt x="48" y="44"/>
                      </a:lnTo>
                      <a:lnTo>
                        <a:pt x="44" y="42"/>
                      </a:lnTo>
                      <a:lnTo>
                        <a:pt x="42" y="44"/>
                      </a:lnTo>
                      <a:lnTo>
                        <a:pt x="38" y="48"/>
                      </a:lnTo>
                      <a:lnTo>
                        <a:pt x="32" y="52"/>
                      </a:lnTo>
                      <a:lnTo>
                        <a:pt x="26" y="56"/>
                      </a:lnTo>
                      <a:lnTo>
                        <a:pt x="28" y="50"/>
                      </a:lnTo>
                      <a:lnTo>
                        <a:pt x="26" y="46"/>
                      </a:lnTo>
                      <a:lnTo>
                        <a:pt x="12" y="36"/>
                      </a:lnTo>
                      <a:lnTo>
                        <a:pt x="6" y="20"/>
                      </a:lnTo>
                      <a:lnTo>
                        <a:pt x="4" y="16"/>
                      </a:lnTo>
                      <a:lnTo>
                        <a:pt x="0" y="12"/>
                      </a:lnTo>
                      <a:lnTo>
                        <a:pt x="6" y="8"/>
                      </a:lnTo>
                      <a:lnTo>
                        <a:pt x="12" y="12"/>
                      </a:lnTo>
                      <a:lnTo>
                        <a:pt x="18" y="18"/>
                      </a:lnTo>
                      <a:lnTo>
                        <a:pt x="24" y="18"/>
                      </a:lnTo>
                      <a:lnTo>
                        <a:pt x="26" y="14"/>
                      </a:lnTo>
                      <a:lnTo>
                        <a:pt x="22" y="8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7" name="Freeform 193"/>
                <p:cNvSpPr>
                  <a:spLocks/>
                </p:cNvSpPr>
                <p:nvPr/>
              </p:nvSpPr>
              <p:spPr bwMode="gray">
                <a:xfrm>
                  <a:off x="5750719" y="3920856"/>
                  <a:ext cx="171450" cy="87484"/>
                </a:xfrm>
                <a:custGeom>
                  <a:avLst/>
                  <a:gdLst>
                    <a:gd name="T0" fmla="*/ 0 w 108"/>
                    <a:gd name="T1" fmla="*/ 2147483646 h 50"/>
                    <a:gd name="T2" fmla="*/ 2147483646 w 108"/>
                    <a:gd name="T3" fmla="*/ 0 h 50"/>
                    <a:gd name="T4" fmla="*/ 2147483646 w 108"/>
                    <a:gd name="T5" fmla="*/ 2147483646 h 50"/>
                    <a:gd name="T6" fmla="*/ 2147483646 w 108"/>
                    <a:gd name="T7" fmla="*/ 2147483646 h 50"/>
                    <a:gd name="T8" fmla="*/ 2147483646 w 108"/>
                    <a:gd name="T9" fmla="*/ 2147483646 h 50"/>
                    <a:gd name="T10" fmla="*/ 2147483646 w 108"/>
                    <a:gd name="T11" fmla="*/ 2147483646 h 50"/>
                    <a:gd name="T12" fmla="*/ 2147483646 w 108"/>
                    <a:gd name="T13" fmla="*/ 2147483646 h 50"/>
                    <a:gd name="T14" fmla="*/ 2147483646 w 108"/>
                    <a:gd name="T15" fmla="*/ 2147483646 h 50"/>
                    <a:gd name="T16" fmla="*/ 2147483646 w 108"/>
                    <a:gd name="T17" fmla="*/ 2147483646 h 50"/>
                    <a:gd name="T18" fmla="*/ 2147483646 w 108"/>
                    <a:gd name="T19" fmla="*/ 2147483646 h 50"/>
                    <a:gd name="T20" fmla="*/ 2147483646 w 108"/>
                    <a:gd name="T21" fmla="*/ 2147483646 h 50"/>
                    <a:gd name="T22" fmla="*/ 2147483646 w 108"/>
                    <a:gd name="T23" fmla="*/ 2147483646 h 50"/>
                    <a:gd name="T24" fmla="*/ 2147483646 w 108"/>
                    <a:gd name="T25" fmla="*/ 2147483646 h 50"/>
                    <a:gd name="T26" fmla="*/ 2147483646 w 108"/>
                    <a:gd name="T27" fmla="*/ 2147483646 h 50"/>
                    <a:gd name="T28" fmla="*/ 2147483646 w 108"/>
                    <a:gd name="T29" fmla="*/ 2147483646 h 50"/>
                    <a:gd name="T30" fmla="*/ 2147483646 w 108"/>
                    <a:gd name="T31" fmla="*/ 2147483646 h 50"/>
                    <a:gd name="T32" fmla="*/ 2147483646 w 108"/>
                    <a:gd name="T33" fmla="*/ 2147483646 h 50"/>
                    <a:gd name="T34" fmla="*/ 2147483646 w 108"/>
                    <a:gd name="T35" fmla="*/ 2147483646 h 50"/>
                    <a:gd name="T36" fmla="*/ 2147483646 w 108"/>
                    <a:gd name="T37" fmla="*/ 2147483646 h 50"/>
                    <a:gd name="T38" fmla="*/ 2147483646 w 108"/>
                    <a:gd name="T39" fmla="*/ 2147483646 h 50"/>
                    <a:gd name="T40" fmla="*/ 2147483646 w 108"/>
                    <a:gd name="T41" fmla="*/ 2147483646 h 50"/>
                    <a:gd name="T42" fmla="*/ 2147483646 w 108"/>
                    <a:gd name="T43" fmla="*/ 2147483646 h 50"/>
                    <a:gd name="T44" fmla="*/ 2147483646 w 108"/>
                    <a:gd name="T45" fmla="*/ 2147483646 h 50"/>
                    <a:gd name="T46" fmla="*/ 2147483646 w 108"/>
                    <a:gd name="T47" fmla="*/ 2147483646 h 50"/>
                    <a:gd name="T48" fmla="*/ 2147483646 w 108"/>
                    <a:gd name="T49" fmla="*/ 2147483646 h 50"/>
                    <a:gd name="T50" fmla="*/ 2147483646 w 108"/>
                    <a:gd name="T51" fmla="*/ 2147483646 h 50"/>
                    <a:gd name="T52" fmla="*/ 2147483646 w 108"/>
                    <a:gd name="T53" fmla="*/ 2147483646 h 50"/>
                    <a:gd name="T54" fmla="*/ 2147483646 w 108"/>
                    <a:gd name="T55" fmla="*/ 2147483646 h 50"/>
                    <a:gd name="T56" fmla="*/ 2147483646 w 108"/>
                    <a:gd name="T57" fmla="*/ 2147483646 h 50"/>
                    <a:gd name="T58" fmla="*/ 2147483646 w 108"/>
                    <a:gd name="T59" fmla="*/ 2147483646 h 50"/>
                    <a:gd name="T60" fmla="*/ 2147483646 w 108"/>
                    <a:gd name="T61" fmla="*/ 2147483646 h 50"/>
                    <a:gd name="T62" fmla="*/ 2147483646 w 108"/>
                    <a:gd name="T63" fmla="*/ 2147483646 h 50"/>
                    <a:gd name="T64" fmla="*/ 2147483646 w 108"/>
                    <a:gd name="T65" fmla="*/ 2147483646 h 50"/>
                    <a:gd name="T66" fmla="*/ 2147483646 w 108"/>
                    <a:gd name="T67" fmla="*/ 2147483646 h 50"/>
                    <a:gd name="T68" fmla="*/ 0 w 108"/>
                    <a:gd name="T69" fmla="*/ 2147483646 h 50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08" h="50">
                      <a:moveTo>
                        <a:pt x="0" y="2"/>
                      </a:moveTo>
                      <a:lnTo>
                        <a:pt x="12" y="0"/>
                      </a:lnTo>
                      <a:lnTo>
                        <a:pt x="18" y="4"/>
                      </a:lnTo>
                      <a:lnTo>
                        <a:pt x="24" y="8"/>
                      </a:lnTo>
                      <a:lnTo>
                        <a:pt x="34" y="6"/>
                      </a:lnTo>
                      <a:lnTo>
                        <a:pt x="42" y="6"/>
                      </a:lnTo>
                      <a:lnTo>
                        <a:pt x="52" y="12"/>
                      </a:lnTo>
                      <a:lnTo>
                        <a:pt x="56" y="14"/>
                      </a:lnTo>
                      <a:lnTo>
                        <a:pt x="66" y="18"/>
                      </a:lnTo>
                      <a:lnTo>
                        <a:pt x="72" y="18"/>
                      </a:lnTo>
                      <a:lnTo>
                        <a:pt x="82" y="16"/>
                      </a:lnTo>
                      <a:lnTo>
                        <a:pt x="92" y="22"/>
                      </a:lnTo>
                      <a:lnTo>
                        <a:pt x="94" y="24"/>
                      </a:lnTo>
                      <a:lnTo>
                        <a:pt x="102" y="32"/>
                      </a:lnTo>
                      <a:lnTo>
                        <a:pt x="98" y="34"/>
                      </a:lnTo>
                      <a:lnTo>
                        <a:pt x="104" y="40"/>
                      </a:lnTo>
                      <a:lnTo>
                        <a:pt x="108" y="46"/>
                      </a:lnTo>
                      <a:lnTo>
                        <a:pt x="106" y="50"/>
                      </a:lnTo>
                      <a:lnTo>
                        <a:pt x="100" y="50"/>
                      </a:lnTo>
                      <a:lnTo>
                        <a:pt x="88" y="40"/>
                      </a:lnTo>
                      <a:lnTo>
                        <a:pt x="82" y="44"/>
                      </a:lnTo>
                      <a:lnTo>
                        <a:pt x="74" y="44"/>
                      </a:lnTo>
                      <a:lnTo>
                        <a:pt x="66" y="46"/>
                      </a:lnTo>
                      <a:lnTo>
                        <a:pt x="58" y="50"/>
                      </a:lnTo>
                      <a:lnTo>
                        <a:pt x="52" y="46"/>
                      </a:lnTo>
                      <a:lnTo>
                        <a:pt x="46" y="40"/>
                      </a:lnTo>
                      <a:lnTo>
                        <a:pt x="38" y="38"/>
                      </a:lnTo>
                      <a:lnTo>
                        <a:pt x="36" y="44"/>
                      </a:lnTo>
                      <a:lnTo>
                        <a:pt x="26" y="40"/>
                      </a:lnTo>
                      <a:lnTo>
                        <a:pt x="30" y="32"/>
                      </a:lnTo>
                      <a:lnTo>
                        <a:pt x="26" y="22"/>
                      </a:lnTo>
                      <a:lnTo>
                        <a:pt x="20" y="14"/>
                      </a:lnTo>
                      <a:lnTo>
                        <a:pt x="12" y="10"/>
                      </a:lnTo>
                      <a:lnTo>
                        <a:pt x="6" y="6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8" name="Freeform 194"/>
                <p:cNvSpPr>
                  <a:spLocks/>
                </p:cNvSpPr>
                <p:nvPr/>
              </p:nvSpPr>
              <p:spPr bwMode="gray">
                <a:xfrm>
                  <a:off x="6071394" y="3952351"/>
                  <a:ext cx="352425" cy="241455"/>
                </a:xfrm>
                <a:custGeom>
                  <a:avLst/>
                  <a:gdLst>
                    <a:gd name="T0" fmla="*/ 2147483646 w 222"/>
                    <a:gd name="T1" fmla="*/ 2147483646 h 138"/>
                    <a:gd name="T2" fmla="*/ 2147483646 w 222"/>
                    <a:gd name="T3" fmla="*/ 2147483646 h 138"/>
                    <a:gd name="T4" fmla="*/ 2147483646 w 222"/>
                    <a:gd name="T5" fmla="*/ 2147483646 h 138"/>
                    <a:gd name="T6" fmla="*/ 2147483646 w 222"/>
                    <a:gd name="T7" fmla="*/ 2147483646 h 138"/>
                    <a:gd name="T8" fmla="*/ 2147483646 w 222"/>
                    <a:gd name="T9" fmla="*/ 2147483646 h 138"/>
                    <a:gd name="T10" fmla="*/ 0 w 222"/>
                    <a:gd name="T11" fmla="*/ 2147483646 h 138"/>
                    <a:gd name="T12" fmla="*/ 0 w 222"/>
                    <a:gd name="T13" fmla="*/ 2147483646 h 138"/>
                    <a:gd name="T14" fmla="*/ 2147483646 w 222"/>
                    <a:gd name="T15" fmla="*/ 2147483646 h 138"/>
                    <a:gd name="T16" fmla="*/ 2147483646 w 222"/>
                    <a:gd name="T17" fmla="*/ 2147483646 h 138"/>
                    <a:gd name="T18" fmla="*/ 2147483646 w 222"/>
                    <a:gd name="T19" fmla="*/ 2147483646 h 138"/>
                    <a:gd name="T20" fmla="*/ 2147483646 w 222"/>
                    <a:gd name="T21" fmla="*/ 2147483646 h 138"/>
                    <a:gd name="T22" fmla="*/ 2147483646 w 222"/>
                    <a:gd name="T23" fmla="*/ 2147483646 h 138"/>
                    <a:gd name="T24" fmla="*/ 2147483646 w 222"/>
                    <a:gd name="T25" fmla="*/ 2147483646 h 138"/>
                    <a:gd name="T26" fmla="*/ 2147483646 w 222"/>
                    <a:gd name="T27" fmla="*/ 2147483646 h 138"/>
                    <a:gd name="T28" fmla="*/ 2147483646 w 222"/>
                    <a:gd name="T29" fmla="*/ 2147483646 h 138"/>
                    <a:gd name="T30" fmla="*/ 2147483646 w 222"/>
                    <a:gd name="T31" fmla="*/ 2147483646 h 138"/>
                    <a:gd name="T32" fmla="*/ 0 w 222"/>
                    <a:gd name="T33" fmla="*/ 2147483646 h 138"/>
                    <a:gd name="T34" fmla="*/ 0 w 222"/>
                    <a:gd name="T35" fmla="*/ 2147483646 h 138"/>
                    <a:gd name="T36" fmla="*/ 2147483646 w 222"/>
                    <a:gd name="T37" fmla="*/ 2147483646 h 138"/>
                    <a:gd name="T38" fmla="*/ 2147483646 w 222"/>
                    <a:gd name="T39" fmla="*/ 2147483646 h 138"/>
                    <a:gd name="T40" fmla="*/ 2147483646 w 222"/>
                    <a:gd name="T41" fmla="*/ 2147483646 h 138"/>
                    <a:gd name="T42" fmla="*/ 2147483646 w 222"/>
                    <a:gd name="T43" fmla="*/ 2147483646 h 138"/>
                    <a:gd name="T44" fmla="*/ 2147483646 w 222"/>
                    <a:gd name="T45" fmla="*/ 2147483646 h 138"/>
                    <a:gd name="T46" fmla="*/ 2147483646 w 222"/>
                    <a:gd name="T47" fmla="*/ 2147483646 h 138"/>
                    <a:gd name="T48" fmla="*/ 2147483646 w 222"/>
                    <a:gd name="T49" fmla="*/ 2147483646 h 138"/>
                    <a:gd name="T50" fmla="*/ 2147483646 w 222"/>
                    <a:gd name="T51" fmla="*/ 0 h 138"/>
                    <a:gd name="T52" fmla="*/ 2147483646 w 222"/>
                    <a:gd name="T53" fmla="*/ 2147483646 h 138"/>
                    <a:gd name="T54" fmla="*/ 2147483646 w 222"/>
                    <a:gd name="T55" fmla="*/ 2147483646 h 138"/>
                    <a:gd name="T56" fmla="*/ 2147483646 w 222"/>
                    <a:gd name="T57" fmla="*/ 2147483646 h 138"/>
                    <a:gd name="T58" fmla="*/ 2147483646 w 222"/>
                    <a:gd name="T59" fmla="*/ 2147483646 h 138"/>
                    <a:gd name="T60" fmla="*/ 2147483646 w 222"/>
                    <a:gd name="T61" fmla="*/ 2147483646 h 138"/>
                    <a:gd name="T62" fmla="*/ 2147483646 w 222"/>
                    <a:gd name="T63" fmla="*/ 2147483646 h 138"/>
                    <a:gd name="T64" fmla="*/ 2147483646 w 222"/>
                    <a:gd name="T65" fmla="*/ 2147483646 h 138"/>
                    <a:gd name="T66" fmla="*/ 2147483646 w 222"/>
                    <a:gd name="T67" fmla="*/ 2147483646 h 138"/>
                    <a:gd name="T68" fmla="*/ 2147483646 w 222"/>
                    <a:gd name="T69" fmla="*/ 2147483646 h 138"/>
                    <a:gd name="T70" fmla="*/ 2147483646 w 222"/>
                    <a:gd name="T71" fmla="*/ 2147483646 h 138"/>
                    <a:gd name="T72" fmla="*/ 2147483646 w 222"/>
                    <a:gd name="T73" fmla="*/ 2147483646 h 138"/>
                    <a:gd name="T74" fmla="*/ 2147483646 w 222"/>
                    <a:gd name="T75" fmla="*/ 2147483646 h 138"/>
                    <a:gd name="T76" fmla="*/ 2147483646 w 222"/>
                    <a:gd name="T77" fmla="*/ 2147483646 h 138"/>
                    <a:gd name="T78" fmla="*/ 2147483646 w 222"/>
                    <a:gd name="T79" fmla="*/ 2147483646 h 138"/>
                    <a:gd name="T80" fmla="*/ 2147483646 w 222"/>
                    <a:gd name="T81" fmla="*/ 2147483646 h 138"/>
                    <a:gd name="T82" fmla="*/ 2147483646 w 222"/>
                    <a:gd name="T83" fmla="*/ 2147483646 h 138"/>
                    <a:gd name="T84" fmla="*/ 2147483646 w 222"/>
                    <a:gd name="T85" fmla="*/ 2147483646 h 138"/>
                    <a:gd name="T86" fmla="*/ 2147483646 w 222"/>
                    <a:gd name="T87" fmla="*/ 2147483646 h 138"/>
                    <a:gd name="T88" fmla="*/ 2147483646 w 222"/>
                    <a:gd name="T89" fmla="*/ 2147483646 h 138"/>
                    <a:gd name="T90" fmla="*/ 2147483646 w 222"/>
                    <a:gd name="T91" fmla="*/ 2147483646 h 138"/>
                    <a:gd name="T92" fmla="*/ 2147483646 w 222"/>
                    <a:gd name="T93" fmla="*/ 2147483646 h 138"/>
                    <a:gd name="T94" fmla="*/ 2147483646 w 222"/>
                    <a:gd name="T95" fmla="*/ 2147483646 h 138"/>
                    <a:gd name="T96" fmla="*/ 2147483646 w 222"/>
                    <a:gd name="T97" fmla="*/ 2147483646 h 13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222" h="138">
                      <a:moveTo>
                        <a:pt x="20" y="104"/>
                      </a:moveTo>
                      <a:lnTo>
                        <a:pt x="18" y="80"/>
                      </a:lnTo>
                      <a:lnTo>
                        <a:pt x="24" y="72"/>
                      </a:lnTo>
                      <a:lnTo>
                        <a:pt x="12" y="56"/>
                      </a:lnTo>
                      <a:lnTo>
                        <a:pt x="8" y="50"/>
                      </a:lnTo>
                      <a:lnTo>
                        <a:pt x="0" y="52"/>
                      </a:lnTo>
                      <a:lnTo>
                        <a:pt x="0" y="44"/>
                      </a:lnTo>
                      <a:lnTo>
                        <a:pt x="6" y="36"/>
                      </a:lnTo>
                      <a:lnTo>
                        <a:pt x="12" y="40"/>
                      </a:lnTo>
                      <a:lnTo>
                        <a:pt x="28" y="40"/>
                      </a:lnTo>
                      <a:lnTo>
                        <a:pt x="34" y="32"/>
                      </a:lnTo>
                      <a:lnTo>
                        <a:pt x="26" y="24"/>
                      </a:lnTo>
                      <a:lnTo>
                        <a:pt x="20" y="16"/>
                      </a:lnTo>
                      <a:lnTo>
                        <a:pt x="14" y="10"/>
                      </a:lnTo>
                      <a:lnTo>
                        <a:pt x="4" y="14"/>
                      </a:lnTo>
                      <a:lnTo>
                        <a:pt x="2" y="28"/>
                      </a:lnTo>
                      <a:lnTo>
                        <a:pt x="0" y="22"/>
                      </a:lnTo>
                      <a:lnTo>
                        <a:pt x="0" y="12"/>
                      </a:lnTo>
                      <a:lnTo>
                        <a:pt x="10" y="6"/>
                      </a:lnTo>
                      <a:lnTo>
                        <a:pt x="24" y="4"/>
                      </a:lnTo>
                      <a:lnTo>
                        <a:pt x="36" y="12"/>
                      </a:lnTo>
                      <a:lnTo>
                        <a:pt x="44" y="26"/>
                      </a:lnTo>
                      <a:lnTo>
                        <a:pt x="54" y="28"/>
                      </a:lnTo>
                      <a:lnTo>
                        <a:pt x="68" y="26"/>
                      </a:lnTo>
                      <a:lnTo>
                        <a:pt x="68" y="14"/>
                      </a:lnTo>
                      <a:lnTo>
                        <a:pt x="96" y="0"/>
                      </a:lnTo>
                      <a:lnTo>
                        <a:pt x="102" y="6"/>
                      </a:lnTo>
                      <a:lnTo>
                        <a:pt x="116" y="8"/>
                      </a:lnTo>
                      <a:lnTo>
                        <a:pt x="118" y="12"/>
                      </a:lnTo>
                      <a:lnTo>
                        <a:pt x="118" y="28"/>
                      </a:lnTo>
                      <a:lnTo>
                        <a:pt x="144" y="28"/>
                      </a:lnTo>
                      <a:lnTo>
                        <a:pt x="158" y="54"/>
                      </a:lnTo>
                      <a:lnTo>
                        <a:pt x="178" y="66"/>
                      </a:lnTo>
                      <a:lnTo>
                        <a:pt x="200" y="82"/>
                      </a:lnTo>
                      <a:lnTo>
                        <a:pt x="212" y="84"/>
                      </a:lnTo>
                      <a:lnTo>
                        <a:pt x="222" y="90"/>
                      </a:lnTo>
                      <a:lnTo>
                        <a:pt x="222" y="98"/>
                      </a:lnTo>
                      <a:lnTo>
                        <a:pt x="210" y="98"/>
                      </a:lnTo>
                      <a:lnTo>
                        <a:pt x="194" y="104"/>
                      </a:lnTo>
                      <a:lnTo>
                        <a:pt x="182" y="122"/>
                      </a:lnTo>
                      <a:lnTo>
                        <a:pt x="170" y="126"/>
                      </a:lnTo>
                      <a:lnTo>
                        <a:pt x="160" y="138"/>
                      </a:lnTo>
                      <a:lnTo>
                        <a:pt x="150" y="134"/>
                      </a:lnTo>
                      <a:lnTo>
                        <a:pt x="138" y="134"/>
                      </a:lnTo>
                      <a:lnTo>
                        <a:pt x="136" y="112"/>
                      </a:lnTo>
                      <a:lnTo>
                        <a:pt x="126" y="110"/>
                      </a:lnTo>
                      <a:lnTo>
                        <a:pt x="68" y="84"/>
                      </a:lnTo>
                      <a:lnTo>
                        <a:pt x="42" y="88"/>
                      </a:lnTo>
                      <a:lnTo>
                        <a:pt x="20" y="104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29" name="Freeform 195"/>
                <p:cNvSpPr>
                  <a:spLocks/>
                </p:cNvSpPr>
                <p:nvPr/>
              </p:nvSpPr>
              <p:spPr bwMode="gray">
                <a:xfrm>
                  <a:off x="6442869" y="4011840"/>
                  <a:ext cx="187325" cy="132975"/>
                </a:xfrm>
                <a:custGeom>
                  <a:avLst/>
                  <a:gdLst>
                    <a:gd name="T0" fmla="*/ 2147483646 w 118"/>
                    <a:gd name="T1" fmla="*/ 2147483646 h 76"/>
                    <a:gd name="T2" fmla="*/ 2147483646 w 118"/>
                    <a:gd name="T3" fmla="*/ 2147483646 h 76"/>
                    <a:gd name="T4" fmla="*/ 2147483646 w 118"/>
                    <a:gd name="T5" fmla="*/ 2147483646 h 76"/>
                    <a:gd name="T6" fmla="*/ 2147483646 w 118"/>
                    <a:gd name="T7" fmla="*/ 0 h 76"/>
                    <a:gd name="T8" fmla="*/ 2147483646 w 118"/>
                    <a:gd name="T9" fmla="*/ 2147483646 h 76"/>
                    <a:gd name="T10" fmla="*/ 2147483646 w 118"/>
                    <a:gd name="T11" fmla="*/ 2147483646 h 76"/>
                    <a:gd name="T12" fmla="*/ 2147483646 w 118"/>
                    <a:gd name="T13" fmla="*/ 2147483646 h 76"/>
                    <a:gd name="T14" fmla="*/ 2147483646 w 118"/>
                    <a:gd name="T15" fmla="*/ 2147483646 h 76"/>
                    <a:gd name="T16" fmla="*/ 2147483646 w 118"/>
                    <a:gd name="T17" fmla="*/ 2147483646 h 76"/>
                    <a:gd name="T18" fmla="*/ 2147483646 w 118"/>
                    <a:gd name="T19" fmla="*/ 2147483646 h 76"/>
                    <a:gd name="T20" fmla="*/ 2147483646 w 118"/>
                    <a:gd name="T21" fmla="*/ 2147483646 h 76"/>
                    <a:gd name="T22" fmla="*/ 2147483646 w 118"/>
                    <a:gd name="T23" fmla="*/ 2147483646 h 76"/>
                    <a:gd name="T24" fmla="*/ 2147483646 w 118"/>
                    <a:gd name="T25" fmla="*/ 2147483646 h 76"/>
                    <a:gd name="T26" fmla="*/ 2147483646 w 118"/>
                    <a:gd name="T27" fmla="*/ 2147483646 h 76"/>
                    <a:gd name="T28" fmla="*/ 2147483646 w 118"/>
                    <a:gd name="T29" fmla="*/ 2147483646 h 76"/>
                    <a:gd name="T30" fmla="*/ 2147483646 w 118"/>
                    <a:gd name="T31" fmla="*/ 2147483646 h 76"/>
                    <a:gd name="T32" fmla="*/ 2147483646 w 118"/>
                    <a:gd name="T33" fmla="*/ 2147483646 h 76"/>
                    <a:gd name="T34" fmla="*/ 2147483646 w 118"/>
                    <a:gd name="T35" fmla="*/ 2147483646 h 76"/>
                    <a:gd name="T36" fmla="*/ 2147483646 w 118"/>
                    <a:gd name="T37" fmla="*/ 2147483646 h 76"/>
                    <a:gd name="T38" fmla="*/ 2147483646 w 118"/>
                    <a:gd name="T39" fmla="*/ 2147483646 h 76"/>
                    <a:gd name="T40" fmla="*/ 2147483646 w 118"/>
                    <a:gd name="T41" fmla="*/ 2147483646 h 76"/>
                    <a:gd name="T42" fmla="*/ 2147483646 w 118"/>
                    <a:gd name="T43" fmla="*/ 2147483646 h 76"/>
                    <a:gd name="T44" fmla="*/ 2147483646 w 118"/>
                    <a:gd name="T45" fmla="*/ 2147483646 h 76"/>
                    <a:gd name="T46" fmla="*/ 2147483646 w 118"/>
                    <a:gd name="T47" fmla="*/ 2147483646 h 76"/>
                    <a:gd name="T48" fmla="*/ 2147483646 w 118"/>
                    <a:gd name="T49" fmla="*/ 2147483646 h 76"/>
                    <a:gd name="T50" fmla="*/ 2147483646 w 118"/>
                    <a:gd name="T51" fmla="*/ 2147483646 h 76"/>
                    <a:gd name="T52" fmla="*/ 2147483646 w 118"/>
                    <a:gd name="T53" fmla="*/ 2147483646 h 76"/>
                    <a:gd name="T54" fmla="*/ 2147483646 w 118"/>
                    <a:gd name="T55" fmla="*/ 2147483646 h 76"/>
                    <a:gd name="T56" fmla="*/ 2147483646 w 118"/>
                    <a:gd name="T57" fmla="*/ 2147483646 h 76"/>
                    <a:gd name="T58" fmla="*/ 2147483646 w 118"/>
                    <a:gd name="T59" fmla="*/ 2147483646 h 76"/>
                    <a:gd name="T60" fmla="*/ 2147483646 w 118"/>
                    <a:gd name="T61" fmla="*/ 2147483646 h 76"/>
                    <a:gd name="T62" fmla="*/ 2147483646 w 118"/>
                    <a:gd name="T63" fmla="*/ 2147483646 h 76"/>
                    <a:gd name="T64" fmla="*/ 0 w 118"/>
                    <a:gd name="T65" fmla="*/ 2147483646 h 76"/>
                    <a:gd name="T66" fmla="*/ 0 w 118"/>
                    <a:gd name="T67" fmla="*/ 2147483646 h 76"/>
                    <a:gd name="T68" fmla="*/ 2147483646 w 118"/>
                    <a:gd name="T69" fmla="*/ 2147483646 h 76"/>
                    <a:gd name="T70" fmla="*/ 2147483646 w 118"/>
                    <a:gd name="T71" fmla="*/ 2147483646 h 76"/>
                    <a:gd name="T72" fmla="*/ 2147483646 w 118"/>
                    <a:gd name="T73" fmla="*/ 2147483646 h 7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18" h="76">
                      <a:moveTo>
                        <a:pt x="24" y="14"/>
                      </a:moveTo>
                      <a:lnTo>
                        <a:pt x="32" y="10"/>
                      </a:lnTo>
                      <a:lnTo>
                        <a:pt x="36" y="2"/>
                      </a:lnTo>
                      <a:lnTo>
                        <a:pt x="48" y="0"/>
                      </a:lnTo>
                      <a:lnTo>
                        <a:pt x="54" y="2"/>
                      </a:lnTo>
                      <a:lnTo>
                        <a:pt x="52" y="8"/>
                      </a:lnTo>
                      <a:lnTo>
                        <a:pt x="50" y="14"/>
                      </a:lnTo>
                      <a:lnTo>
                        <a:pt x="52" y="20"/>
                      </a:lnTo>
                      <a:lnTo>
                        <a:pt x="54" y="28"/>
                      </a:lnTo>
                      <a:lnTo>
                        <a:pt x="66" y="28"/>
                      </a:lnTo>
                      <a:lnTo>
                        <a:pt x="80" y="30"/>
                      </a:lnTo>
                      <a:lnTo>
                        <a:pt x="100" y="30"/>
                      </a:lnTo>
                      <a:lnTo>
                        <a:pt x="98" y="36"/>
                      </a:lnTo>
                      <a:lnTo>
                        <a:pt x="100" y="44"/>
                      </a:lnTo>
                      <a:lnTo>
                        <a:pt x="106" y="46"/>
                      </a:lnTo>
                      <a:lnTo>
                        <a:pt x="118" y="44"/>
                      </a:lnTo>
                      <a:lnTo>
                        <a:pt x="118" y="64"/>
                      </a:lnTo>
                      <a:lnTo>
                        <a:pt x="90" y="64"/>
                      </a:lnTo>
                      <a:lnTo>
                        <a:pt x="80" y="70"/>
                      </a:lnTo>
                      <a:lnTo>
                        <a:pt x="64" y="76"/>
                      </a:lnTo>
                      <a:lnTo>
                        <a:pt x="64" y="70"/>
                      </a:lnTo>
                      <a:lnTo>
                        <a:pt x="66" y="62"/>
                      </a:lnTo>
                      <a:lnTo>
                        <a:pt x="64" y="50"/>
                      </a:lnTo>
                      <a:lnTo>
                        <a:pt x="56" y="44"/>
                      </a:lnTo>
                      <a:lnTo>
                        <a:pt x="46" y="60"/>
                      </a:lnTo>
                      <a:lnTo>
                        <a:pt x="38" y="62"/>
                      </a:lnTo>
                      <a:lnTo>
                        <a:pt x="18" y="74"/>
                      </a:lnTo>
                      <a:lnTo>
                        <a:pt x="8" y="70"/>
                      </a:lnTo>
                      <a:lnTo>
                        <a:pt x="8" y="62"/>
                      </a:lnTo>
                      <a:lnTo>
                        <a:pt x="16" y="52"/>
                      </a:lnTo>
                      <a:lnTo>
                        <a:pt x="10" y="50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0" y="26"/>
                      </a:lnTo>
                      <a:lnTo>
                        <a:pt x="20" y="26"/>
                      </a:lnTo>
                      <a:lnTo>
                        <a:pt x="18" y="12"/>
                      </a:lnTo>
                      <a:lnTo>
                        <a:pt x="24" y="1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0" name="Freeform 196"/>
                <p:cNvSpPr>
                  <a:spLocks/>
                </p:cNvSpPr>
                <p:nvPr/>
              </p:nvSpPr>
              <p:spPr bwMode="gray">
                <a:xfrm>
                  <a:off x="6157119" y="3857868"/>
                  <a:ext cx="422275" cy="276449"/>
                </a:xfrm>
                <a:custGeom>
                  <a:avLst/>
                  <a:gdLst>
                    <a:gd name="T0" fmla="*/ 0 w 266"/>
                    <a:gd name="T1" fmla="*/ 2147483646 h 158"/>
                    <a:gd name="T2" fmla="*/ 0 w 266"/>
                    <a:gd name="T3" fmla="*/ 2147483646 h 158"/>
                    <a:gd name="T4" fmla="*/ 2147483646 w 266"/>
                    <a:gd name="T5" fmla="*/ 2147483646 h 158"/>
                    <a:gd name="T6" fmla="*/ 2147483646 w 266"/>
                    <a:gd name="T7" fmla="*/ 0 h 158"/>
                    <a:gd name="T8" fmla="*/ 2147483646 w 266"/>
                    <a:gd name="T9" fmla="*/ 2147483646 h 158"/>
                    <a:gd name="T10" fmla="*/ 2147483646 w 266"/>
                    <a:gd name="T11" fmla="*/ 2147483646 h 158"/>
                    <a:gd name="T12" fmla="*/ 2147483646 w 266"/>
                    <a:gd name="T13" fmla="*/ 2147483646 h 158"/>
                    <a:gd name="T14" fmla="*/ 2147483646 w 266"/>
                    <a:gd name="T15" fmla="*/ 2147483646 h 158"/>
                    <a:gd name="T16" fmla="*/ 2147483646 w 266"/>
                    <a:gd name="T17" fmla="*/ 2147483646 h 158"/>
                    <a:gd name="T18" fmla="*/ 2147483646 w 266"/>
                    <a:gd name="T19" fmla="*/ 2147483646 h 158"/>
                    <a:gd name="T20" fmla="*/ 2147483646 w 266"/>
                    <a:gd name="T21" fmla="*/ 2147483646 h 158"/>
                    <a:gd name="T22" fmla="*/ 2147483646 w 266"/>
                    <a:gd name="T23" fmla="*/ 2147483646 h 158"/>
                    <a:gd name="T24" fmla="*/ 2147483646 w 266"/>
                    <a:gd name="T25" fmla="*/ 2147483646 h 158"/>
                    <a:gd name="T26" fmla="*/ 2147483646 w 266"/>
                    <a:gd name="T27" fmla="*/ 2147483646 h 158"/>
                    <a:gd name="T28" fmla="*/ 2147483646 w 266"/>
                    <a:gd name="T29" fmla="*/ 2147483646 h 158"/>
                    <a:gd name="T30" fmla="*/ 2147483646 w 266"/>
                    <a:gd name="T31" fmla="*/ 2147483646 h 158"/>
                    <a:gd name="T32" fmla="*/ 2147483646 w 266"/>
                    <a:gd name="T33" fmla="*/ 2147483646 h 158"/>
                    <a:gd name="T34" fmla="*/ 2147483646 w 266"/>
                    <a:gd name="T35" fmla="*/ 2147483646 h 158"/>
                    <a:gd name="T36" fmla="*/ 2147483646 w 266"/>
                    <a:gd name="T37" fmla="*/ 2147483646 h 158"/>
                    <a:gd name="T38" fmla="*/ 2147483646 w 266"/>
                    <a:gd name="T39" fmla="*/ 2147483646 h 158"/>
                    <a:gd name="T40" fmla="*/ 2147483646 w 266"/>
                    <a:gd name="T41" fmla="*/ 2147483646 h 158"/>
                    <a:gd name="T42" fmla="*/ 2147483646 w 266"/>
                    <a:gd name="T43" fmla="*/ 2147483646 h 158"/>
                    <a:gd name="T44" fmla="*/ 2147483646 w 266"/>
                    <a:gd name="T45" fmla="*/ 2147483646 h 158"/>
                    <a:gd name="T46" fmla="*/ 2147483646 w 266"/>
                    <a:gd name="T47" fmla="*/ 2147483646 h 158"/>
                    <a:gd name="T48" fmla="*/ 2147483646 w 266"/>
                    <a:gd name="T49" fmla="*/ 2147483646 h 158"/>
                    <a:gd name="T50" fmla="*/ 2147483646 w 266"/>
                    <a:gd name="T51" fmla="*/ 2147483646 h 158"/>
                    <a:gd name="T52" fmla="*/ 2147483646 w 266"/>
                    <a:gd name="T53" fmla="*/ 2147483646 h 158"/>
                    <a:gd name="T54" fmla="*/ 2147483646 w 266"/>
                    <a:gd name="T55" fmla="*/ 2147483646 h 158"/>
                    <a:gd name="T56" fmla="*/ 2147483646 w 266"/>
                    <a:gd name="T57" fmla="*/ 2147483646 h 158"/>
                    <a:gd name="T58" fmla="*/ 2147483646 w 266"/>
                    <a:gd name="T59" fmla="*/ 2147483646 h 158"/>
                    <a:gd name="T60" fmla="*/ 2147483646 w 266"/>
                    <a:gd name="T61" fmla="*/ 2147483646 h 158"/>
                    <a:gd name="T62" fmla="*/ 2147483646 w 266"/>
                    <a:gd name="T63" fmla="*/ 2147483646 h 158"/>
                    <a:gd name="T64" fmla="*/ 2147483646 w 266"/>
                    <a:gd name="T65" fmla="*/ 2147483646 h 158"/>
                    <a:gd name="T66" fmla="*/ 2147483646 w 266"/>
                    <a:gd name="T67" fmla="*/ 2147483646 h 158"/>
                    <a:gd name="T68" fmla="*/ 2147483646 w 266"/>
                    <a:gd name="T69" fmla="*/ 2147483646 h 158"/>
                    <a:gd name="T70" fmla="*/ 2147483646 w 266"/>
                    <a:gd name="T71" fmla="*/ 2147483646 h 158"/>
                    <a:gd name="T72" fmla="*/ 2147483646 w 266"/>
                    <a:gd name="T73" fmla="*/ 2147483646 h 158"/>
                    <a:gd name="T74" fmla="*/ 2147483646 w 266"/>
                    <a:gd name="T75" fmla="*/ 2147483646 h 158"/>
                    <a:gd name="T76" fmla="*/ 2147483646 w 266"/>
                    <a:gd name="T77" fmla="*/ 2147483646 h 158"/>
                    <a:gd name="T78" fmla="*/ 2147483646 w 266"/>
                    <a:gd name="T79" fmla="*/ 2147483646 h 158"/>
                    <a:gd name="T80" fmla="*/ 2147483646 w 266"/>
                    <a:gd name="T81" fmla="*/ 2147483646 h 158"/>
                    <a:gd name="T82" fmla="*/ 2147483646 w 266"/>
                    <a:gd name="T83" fmla="*/ 2147483646 h 158"/>
                    <a:gd name="T84" fmla="*/ 2147483646 w 266"/>
                    <a:gd name="T85" fmla="*/ 2147483646 h 158"/>
                    <a:gd name="T86" fmla="*/ 2147483646 w 266"/>
                    <a:gd name="T87" fmla="*/ 2147483646 h 158"/>
                    <a:gd name="T88" fmla="*/ 2147483646 w 266"/>
                    <a:gd name="T89" fmla="*/ 2147483646 h 158"/>
                    <a:gd name="T90" fmla="*/ 2147483646 w 266"/>
                    <a:gd name="T91" fmla="*/ 2147483646 h 158"/>
                    <a:gd name="T92" fmla="*/ 2147483646 w 266"/>
                    <a:gd name="T93" fmla="*/ 2147483646 h 158"/>
                    <a:gd name="T94" fmla="*/ 2147483646 w 266"/>
                    <a:gd name="T95" fmla="*/ 2147483646 h 158"/>
                    <a:gd name="T96" fmla="*/ 2147483646 w 266"/>
                    <a:gd name="T97" fmla="*/ 2147483646 h 158"/>
                    <a:gd name="T98" fmla="*/ 2147483646 w 266"/>
                    <a:gd name="T99" fmla="*/ 2147483646 h 158"/>
                    <a:gd name="T100" fmla="*/ 2147483646 w 266"/>
                    <a:gd name="T101" fmla="*/ 2147483646 h 158"/>
                    <a:gd name="T102" fmla="*/ 2147483646 w 266"/>
                    <a:gd name="T103" fmla="*/ 2147483646 h 158"/>
                    <a:gd name="T104" fmla="*/ 2147483646 w 266"/>
                    <a:gd name="T105" fmla="*/ 2147483646 h 158"/>
                    <a:gd name="T106" fmla="*/ 2147483646 w 266"/>
                    <a:gd name="T107" fmla="*/ 2147483646 h 158"/>
                    <a:gd name="T108" fmla="*/ 2147483646 w 266"/>
                    <a:gd name="T109" fmla="*/ 2147483646 h 158"/>
                    <a:gd name="T110" fmla="*/ 2147483646 w 266"/>
                    <a:gd name="T111" fmla="*/ 2147483646 h 158"/>
                    <a:gd name="T112" fmla="*/ 2147483646 w 266"/>
                    <a:gd name="T113" fmla="*/ 2147483646 h 158"/>
                    <a:gd name="T114" fmla="*/ 2147483646 w 266"/>
                    <a:gd name="T115" fmla="*/ 2147483646 h 158"/>
                    <a:gd name="T116" fmla="*/ 0 w 266"/>
                    <a:gd name="T117" fmla="*/ 2147483646 h 158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266" h="158">
                      <a:moveTo>
                        <a:pt x="0" y="82"/>
                      </a:moveTo>
                      <a:lnTo>
                        <a:pt x="0" y="8"/>
                      </a:lnTo>
                      <a:lnTo>
                        <a:pt x="18" y="4"/>
                      </a:lnTo>
                      <a:lnTo>
                        <a:pt x="46" y="0"/>
                      </a:lnTo>
                      <a:lnTo>
                        <a:pt x="54" y="6"/>
                      </a:lnTo>
                      <a:lnTo>
                        <a:pt x="70" y="16"/>
                      </a:lnTo>
                      <a:lnTo>
                        <a:pt x="80" y="20"/>
                      </a:lnTo>
                      <a:lnTo>
                        <a:pt x="94" y="38"/>
                      </a:lnTo>
                      <a:lnTo>
                        <a:pt x="132" y="36"/>
                      </a:lnTo>
                      <a:lnTo>
                        <a:pt x="140" y="34"/>
                      </a:lnTo>
                      <a:lnTo>
                        <a:pt x="158" y="52"/>
                      </a:lnTo>
                      <a:lnTo>
                        <a:pt x="158" y="60"/>
                      </a:lnTo>
                      <a:lnTo>
                        <a:pt x="168" y="68"/>
                      </a:lnTo>
                      <a:lnTo>
                        <a:pt x="170" y="84"/>
                      </a:lnTo>
                      <a:lnTo>
                        <a:pt x="188" y="82"/>
                      </a:lnTo>
                      <a:lnTo>
                        <a:pt x="192" y="84"/>
                      </a:lnTo>
                      <a:lnTo>
                        <a:pt x="192" y="94"/>
                      </a:lnTo>
                      <a:lnTo>
                        <a:pt x="200" y="94"/>
                      </a:lnTo>
                      <a:lnTo>
                        <a:pt x="202" y="84"/>
                      </a:lnTo>
                      <a:lnTo>
                        <a:pt x="214" y="74"/>
                      </a:lnTo>
                      <a:lnTo>
                        <a:pt x="234" y="62"/>
                      </a:lnTo>
                      <a:lnTo>
                        <a:pt x="230" y="72"/>
                      </a:lnTo>
                      <a:lnTo>
                        <a:pt x="228" y="76"/>
                      </a:lnTo>
                      <a:lnTo>
                        <a:pt x="236" y="80"/>
                      </a:lnTo>
                      <a:lnTo>
                        <a:pt x="248" y="76"/>
                      </a:lnTo>
                      <a:lnTo>
                        <a:pt x="258" y="82"/>
                      </a:lnTo>
                      <a:lnTo>
                        <a:pt x="266" y="90"/>
                      </a:lnTo>
                      <a:lnTo>
                        <a:pt x="258" y="98"/>
                      </a:lnTo>
                      <a:lnTo>
                        <a:pt x="248" y="102"/>
                      </a:lnTo>
                      <a:lnTo>
                        <a:pt x="236" y="102"/>
                      </a:lnTo>
                      <a:lnTo>
                        <a:pt x="232" y="98"/>
                      </a:lnTo>
                      <a:lnTo>
                        <a:pt x="234" y="90"/>
                      </a:lnTo>
                      <a:lnTo>
                        <a:pt x="228" y="88"/>
                      </a:lnTo>
                      <a:lnTo>
                        <a:pt x="216" y="90"/>
                      </a:lnTo>
                      <a:lnTo>
                        <a:pt x="212" y="98"/>
                      </a:lnTo>
                      <a:lnTo>
                        <a:pt x="204" y="102"/>
                      </a:lnTo>
                      <a:lnTo>
                        <a:pt x="198" y="100"/>
                      </a:lnTo>
                      <a:lnTo>
                        <a:pt x="200" y="114"/>
                      </a:lnTo>
                      <a:lnTo>
                        <a:pt x="180" y="114"/>
                      </a:lnTo>
                      <a:lnTo>
                        <a:pt x="180" y="124"/>
                      </a:lnTo>
                      <a:lnTo>
                        <a:pt x="192" y="124"/>
                      </a:lnTo>
                      <a:lnTo>
                        <a:pt x="190" y="138"/>
                      </a:lnTo>
                      <a:lnTo>
                        <a:pt x="196" y="140"/>
                      </a:lnTo>
                      <a:lnTo>
                        <a:pt x="188" y="150"/>
                      </a:lnTo>
                      <a:lnTo>
                        <a:pt x="188" y="158"/>
                      </a:lnTo>
                      <a:lnTo>
                        <a:pt x="168" y="152"/>
                      </a:lnTo>
                      <a:lnTo>
                        <a:pt x="168" y="144"/>
                      </a:lnTo>
                      <a:lnTo>
                        <a:pt x="158" y="138"/>
                      </a:lnTo>
                      <a:lnTo>
                        <a:pt x="146" y="136"/>
                      </a:lnTo>
                      <a:lnTo>
                        <a:pt x="104" y="108"/>
                      </a:lnTo>
                      <a:lnTo>
                        <a:pt x="90" y="82"/>
                      </a:lnTo>
                      <a:lnTo>
                        <a:pt x="64" y="82"/>
                      </a:lnTo>
                      <a:lnTo>
                        <a:pt x="64" y="66"/>
                      </a:lnTo>
                      <a:lnTo>
                        <a:pt x="62" y="62"/>
                      </a:lnTo>
                      <a:lnTo>
                        <a:pt x="48" y="60"/>
                      </a:lnTo>
                      <a:lnTo>
                        <a:pt x="42" y="54"/>
                      </a:lnTo>
                      <a:lnTo>
                        <a:pt x="14" y="68"/>
                      </a:lnTo>
                      <a:lnTo>
                        <a:pt x="14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6631" name="Freeform 197"/>
                <p:cNvSpPr>
                  <a:spLocks/>
                </p:cNvSpPr>
                <p:nvPr/>
              </p:nvSpPr>
              <p:spPr bwMode="gray">
                <a:xfrm>
                  <a:off x="6519069" y="3931354"/>
                  <a:ext cx="250825" cy="132975"/>
                </a:xfrm>
                <a:custGeom>
                  <a:avLst/>
                  <a:gdLst>
                    <a:gd name="T0" fmla="*/ 2147483646 w 158"/>
                    <a:gd name="T1" fmla="*/ 2147483646 h 76"/>
                    <a:gd name="T2" fmla="*/ 2147483646 w 158"/>
                    <a:gd name="T3" fmla="*/ 2147483646 h 76"/>
                    <a:gd name="T4" fmla="*/ 2147483646 w 158"/>
                    <a:gd name="T5" fmla="*/ 2147483646 h 76"/>
                    <a:gd name="T6" fmla="*/ 2147483646 w 158"/>
                    <a:gd name="T7" fmla="*/ 2147483646 h 76"/>
                    <a:gd name="T8" fmla="*/ 2147483646 w 158"/>
                    <a:gd name="T9" fmla="*/ 2147483646 h 76"/>
                    <a:gd name="T10" fmla="*/ 2147483646 w 158"/>
                    <a:gd name="T11" fmla="*/ 2147483646 h 76"/>
                    <a:gd name="T12" fmla="*/ 2147483646 w 158"/>
                    <a:gd name="T13" fmla="*/ 0 h 76"/>
                    <a:gd name="T14" fmla="*/ 2147483646 w 158"/>
                    <a:gd name="T15" fmla="*/ 2147483646 h 76"/>
                    <a:gd name="T16" fmla="*/ 2147483646 w 158"/>
                    <a:gd name="T17" fmla="*/ 2147483646 h 76"/>
                    <a:gd name="T18" fmla="*/ 2147483646 w 158"/>
                    <a:gd name="T19" fmla="*/ 2147483646 h 76"/>
                    <a:gd name="T20" fmla="*/ 2147483646 w 158"/>
                    <a:gd name="T21" fmla="*/ 2147483646 h 76"/>
                    <a:gd name="T22" fmla="*/ 2147483646 w 158"/>
                    <a:gd name="T23" fmla="*/ 2147483646 h 76"/>
                    <a:gd name="T24" fmla="*/ 2147483646 w 158"/>
                    <a:gd name="T25" fmla="*/ 2147483646 h 76"/>
                    <a:gd name="T26" fmla="*/ 2147483646 w 158"/>
                    <a:gd name="T27" fmla="*/ 2147483646 h 76"/>
                    <a:gd name="T28" fmla="*/ 2147483646 w 158"/>
                    <a:gd name="T29" fmla="*/ 2147483646 h 76"/>
                    <a:gd name="T30" fmla="*/ 2147483646 w 158"/>
                    <a:gd name="T31" fmla="*/ 2147483646 h 76"/>
                    <a:gd name="T32" fmla="*/ 2147483646 w 158"/>
                    <a:gd name="T33" fmla="*/ 2147483646 h 76"/>
                    <a:gd name="T34" fmla="*/ 2147483646 w 158"/>
                    <a:gd name="T35" fmla="*/ 2147483646 h 76"/>
                    <a:gd name="T36" fmla="*/ 2147483646 w 158"/>
                    <a:gd name="T37" fmla="*/ 2147483646 h 76"/>
                    <a:gd name="T38" fmla="*/ 2147483646 w 158"/>
                    <a:gd name="T39" fmla="*/ 2147483646 h 76"/>
                    <a:gd name="T40" fmla="*/ 2147483646 w 158"/>
                    <a:gd name="T41" fmla="*/ 2147483646 h 76"/>
                    <a:gd name="T42" fmla="*/ 2147483646 w 158"/>
                    <a:gd name="T43" fmla="*/ 2147483646 h 76"/>
                    <a:gd name="T44" fmla="*/ 2147483646 w 158"/>
                    <a:gd name="T45" fmla="*/ 2147483646 h 76"/>
                    <a:gd name="T46" fmla="*/ 2147483646 w 158"/>
                    <a:gd name="T47" fmla="*/ 2147483646 h 76"/>
                    <a:gd name="T48" fmla="*/ 2147483646 w 158"/>
                    <a:gd name="T49" fmla="*/ 2147483646 h 76"/>
                    <a:gd name="T50" fmla="*/ 2147483646 w 158"/>
                    <a:gd name="T51" fmla="*/ 2147483646 h 76"/>
                    <a:gd name="T52" fmla="*/ 2147483646 w 158"/>
                    <a:gd name="T53" fmla="*/ 2147483646 h 76"/>
                    <a:gd name="T54" fmla="*/ 2147483646 w 158"/>
                    <a:gd name="T55" fmla="*/ 2147483646 h 76"/>
                    <a:gd name="T56" fmla="*/ 2147483646 w 158"/>
                    <a:gd name="T57" fmla="*/ 2147483646 h 76"/>
                    <a:gd name="T58" fmla="*/ 2147483646 w 158"/>
                    <a:gd name="T59" fmla="*/ 2147483646 h 76"/>
                    <a:gd name="T60" fmla="*/ 2147483646 w 158"/>
                    <a:gd name="T61" fmla="*/ 2147483646 h 76"/>
                    <a:gd name="T62" fmla="*/ 2147483646 w 158"/>
                    <a:gd name="T63" fmla="*/ 2147483646 h 76"/>
                    <a:gd name="T64" fmla="*/ 2147483646 w 158"/>
                    <a:gd name="T65" fmla="*/ 2147483646 h 76"/>
                    <a:gd name="T66" fmla="*/ 2147483646 w 158"/>
                    <a:gd name="T67" fmla="*/ 2147483646 h 76"/>
                    <a:gd name="T68" fmla="*/ 2147483646 w 158"/>
                    <a:gd name="T69" fmla="*/ 2147483646 h 76"/>
                    <a:gd name="T70" fmla="*/ 2147483646 w 158"/>
                    <a:gd name="T71" fmla="*/ 2147483646 h 76"/>
                    <a:gd name="T72" fmla="*/ 2147483646 w 158"/>
                    <a:gd name="T73" fmla="*/ 2147483646 h 76"/>
                    <a:gd name="T74" fmla="*/ 2147483646 w 158"/>
                    <a:gd name="T75" fmla="*/ 2147483646 h 76"/>
                    <a:gd name="T76" fmla="*/ 2147483646 w 158"/>
                    <a:gd name="T77" fmla="*/ 2147483646 h 76"/>
                    <a:gd name="T78" fmla="*/ 0 w 158"/>
                    <a:gd name="T79" fmla="*/ 2147483646 h 76"/>
                    <a:gd name="T80" fmla="*/ 2147483646 w 158"/>
                    <a:gd name="T81" fmla="*/ 2147483646 h 76"/>
                    <a:gd name="T82" fmla="*/ 2147483646 w 158"/>
                    <a:gd name="T83" fmla="*/ 2147483646 h 7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58" h="76">
                      <a:moveTo>
                        <a:pt x="6" y="20"/>
                      </a:moveTo>
                      <a:lnTo>
                        <a:pt x="16" y="8"/>
                      </a:lnTo>
                      <a:lnTo>
                        <a:pt x="28" y="8"/>
                      </a:lnTo>
                      <a:lnTo>
                        <a:pt x="32" y="12"/>
                      </a:lnTo>
                      <a:lnTo>
                        <a:pt x="50" y="10"/>
                      </a:lnTo>
                      <a:lnTo>
                        <a:pt x="52" y="4"/>
                      </a:lnTo>
                      <a:lnTo>
                        <a:pt x="60" y="0"/>
                      </a:lnTo>
                      <a:lnTo>
                        <a:pt x="72" y="2"/>
                      </a:lnTo>
                      <a:lnTo>
                        <a:pt x="74" y="10"/>
                      </a:lnTo>
                      <a:lnTo>
                        <a:pt x="134" y="8"/>
                      </a:lnTo>
                      <a:lnTo>
                        <a:pt x="140" y="14"/>
                      </a:lnTo>
                      <a:lnTo>
                        <a:pt x="148" y="16"/>
                      </a:lnTo>
                      <a:lnTo>
                        <a:pt x="158" y="20"/>
                      </a:lnTo>
                      <a:lnTo>
                        <a:pt x="152" y="24"/>
                      </a:lnTo>
                      <a:lnTo>
                        <a:pt x="138" y="32"/>
                      </a:lnTo>
                      <a:lnTo>
                        <a:pt x="126" y="36"/>
                      </a:lnTo>
                      <a:lnTo>
                        <a:pt x="122" y="44"/>
                      </a:lnTo>
                      <a:lnTo>
                        <a:pt x="102" y="44"/>
                      </a:lnTo>
                      <a:lnTo>
                        <a:pt x="98" y="54"/>
                      </a:lnTo>
                      <a:lnTo>
                        <a:pt x="82" y="58"/>
                      </a:lnTo>
                      <a:lnTo>
                        <a:pt x="82" y="52"/>
                      </a:lnTo>
                      <a:lnTo>
                        <a:pt x="68" y="52"/>
                      </a:lnTo>
                      <a:lnTo>
                        <a:pt x="66" y="58"/>
                      </a:lnTo>
                      <a:lnTo>
                        <a:pt x="58" y="62"/>
                      </a:lnTo>
                      <a:lnTo>
                        <a:pt x="54" y="66"/>
                      </a:lnTo>
                      <a:lnTo>
                        <a:pt x="52" y="76"/>
                      </a:lnTo>
                      <a:lnTo>
                        <a:pt x="32" y="76"/>
                      </a:lnTo>
                      <a:lnTo>
                        <a:pt x="18" y="74"/>
                      </a:lnTo>
                      <a:lnTo>
                        <a:pt x="6" y="74"/>
                      </a:lnTo>
                      <a:lnTo>
                        <a:pt x="4" y="66"/>
                      </a:lnTo>
                      <a:lnTo>
                        <a:pt x="2" y="60"/>
                      </a:lnTo>
                      <a:lnTo>
                        <a:pt x="4" y="56"/>
                      </a:lnTo>
                      <a:lnTo>
                        <a:pt x="8" y="60"/>
                      </a:lnTo>
                      <a:lnTo>
                        <a:pt x="20" y="60"/>
                      </a:lnTo>
                      <a:lnTo>
                        <a:pt x="30" y="56"/>
                      </a:lnTo>
                      <a:lnTo>
                        <a:pt x="38" y="48"/>
                      </a:lnTo>
                      <a:lnTo>
                        <a:pt x="30" y="40"/>
                      </a:lnTo>
                      <a:lnTo>
                        <a:pt x="20" y="34"/>
                      </a:lnTo>
                      <a:lnTo>
                        <a:pt x="8" y="38"/>
                      </a:lnTo>
                      <a:lnTo>
                        <a:pt x="0" y="34"/>
                      </a:lnTo>
                      <a:lnTo>
                        <a:pt x="2" y="30"/>
                      </a:lnTo>
                      <a:lnTo>
                        <a:pt x="6" y="2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2" name="Freeform 198"/>
                <p:cNvSpPr>
                  <a:spLocks/>
                </p:cNvSpPr>
                <p:nvPr/>
              </p:nvSpPr>
              <p:spPr bwMode="gray">
                <a:xfrm>
                  <a:off x="5918994" y="3500934"/>
                  <a:ext cx="1016000" cy="521404"/>
                </a:xfrm>
                <a:custGeom>
                  <a:avLst/>
                  <a:gdLst>
                    <a:gd name="T0" fmla="*/ 2147483646 w 640"/>
                    <a:gd name="T1" fmla="*/ 2147483646 h 298"/>
                    <a:gd name="T2" fmla="*/ 2147483646 w 640"/>
                    <a:gd name="T3" fmla="*/ 2147483646 h 298"/>
                    <a:gd name="T4" fmla="*/ 2147483646 w 640"/>
                    <a:gd name="T5" fmla="*/ 2147483646 h 298"/>
                    <a:gd name="T6" fmla="*/ 2147483646 w 640"/>
                    <a:gd name="T7" fmla="*/ 2147483646 h 298"/>
                    <a:gd name="T8" fmla="*/ 2147483646 w 640"/>
                    <a:gd name="T9" fmla="*/ 2147483646 h 298"/>
                    <a:gd name="T10" fmla="*/ 2147483646 w 640"/>
                    <a:gd name="T11" fmla="*/ 2147483646 h 298"/>
                    <a:gd name="T12" fmla="*/ 2147483646 w 640"/>
                    <a:gd name="T13" fmla="*/ 2147483646 h 298"/>
                    <a:gd name="T14" fmla="*/ 2147483646 w 640"/>
                    <a:gd name="T15" fmla="*/ 2147483646 h 298"/>
                    <a:gd name="T16" fmla="*/ 2147483646 w 640"/>
                    <a:gd name="T17" fmla="*/ 2147483646 h 298"/>
                    <a:gd name="T18" fmla="*/ 0 w 640"/>
                    <a:gd name="T19" fmla="*/ 2147483646 h 298"/>
                    <a:gd name="T20" fmla="*/ 2147483646 w 640"/>
                    <a:gd name="T21" fmla="*/ 2147483646 h 298"/>
                    <a:gd name="T22" fmla="*/ 2147483646 w 640"/>
                    <a:gd name="T23" fmla="*/ 2147483646 h 298"/>
                    <a:gd name="T24" fmla="*/ 2147483646 w 640"/>
                    <a:gd name="T25" fmla="*/ 2147483646 h 298"/>
                    <a:gd name="T26" fmla="*/ 2147483646 w 640"/>
                    <a:gd name="T27" fmla="*/ 2147483646 h 298"/>
                    <a:gd name="T28" fmla="*/ 2147483646 w 640"/>
                    <a:gd name="T29" fmla="*/ 2147483646 h 298"/>
                    <a:gd name="T30" fmla="*/ 2147483646 w 640"/>
                    <a:gd name="T31" fmla="*/ 2147483646 h 298"/>
                    <a:gd name="T32" fmla="*/ 2147483646 w 640"/>
                    <a:gd name="T33" fmla="*/ 2147483646 h 298"/>
                    <a:gd name="T34" fmla="*/ 2147483646 w 640"/>
                    <a:gd name="T35" fmla="*/ 2147483646 h 298"/>
                    <a:gd name="T36" fmla="*/ 2147483646 w 640"/>
                    <a:gd name="T37" fmla="*/ 2147483646 h 298"/>
                    <a:gd name="T38" fmla="*/ 2147483646 w 640"/>
                    <a:gd name="T39" fmla="*/ 2147483646 h 298"/>
                    <a:gd name="T40" fmla="*/ 2147483646 w 640"/>
                    <a:gd name="T41" fmla="*/ 2147483646 h 298"/>
                    <a:gd name="T42" fmla="*/ 2147483646 w 640"/>
                    <a:gd name="T43" fmla="*/ 2147483646 h 298"/>
                    <a:gd name="T44" fmla="*/ 2147483646 w 640"/>
                    <a:gd name="T45" fmla="*/ 2147483646 h 298"/>
                    <a:gd name="T46" fmla="*/ 2147483646 w 640"/>
                    <a:gd name="T47" fmla="*/ 0 h 298"/>
                    <a:gd name="T48" fmla="*/ 2147483646 w 640"/>
                    <a:gd name="T49" fmla="*/ 2147483646 h 298"/>
                    <a:gd name="T50" fmla="*/ 2147483646 w 640"/>
                    <a:gd name="T51" fmla="*/ 2147483646 h 298"/>
                    <a:gd name="T52" fmla="*/ 2147483646 w 640"/>
                    <a:gd name="T53" fmla="*/ 2147483646 h 298"/>
                    <a:gd name="T54" fmla="*/ 2147483646 w 640"/>
                    <a:gd name="T55" fmla="*/ 2147483646 h 298"/>
                    <a:gd name="T56" fmla="*/ 2147483646 w 640"/>
                    <a:gd name="T57" fmla="*/ 2147483646 h 298"/>
                    <a:gd name="T58" fmla="*/ 2147483646 w 640"/>
                    <a:gd name="T59" fmla="*/ 2147483646 h 298"/>
                    <a:gd name="T60" fmla="*/ 2147483646 w 640"/>
                    <a:gd name="T61" fmla="*/ 2147483646 h 298"/>
                    <a:gd name="T62" fmla="*/ 2147483646 w 640"/>
                    <a:gd name="T63" fmla="*/ 2147483646 h 298"/>
                    <a:gd name="T64" fmla="*/ 2147483646 w 640"/>
                    <a:gd name="T65" fmla="*/ 2147483646 h 298"/>
                    <a:gd name="T66" fmla="*/ 2147483646 w 640"/>
                    <a:gd name="T67" fmla="*/ 2147483646 h 298"/>
                    <a:gd name="T68" fmla="*/ 2147483646 w 640"/>
                    <a:gd name="T69" fmla="*/ 2147483646 h 298"/>
                    <a:gd name="T70" fmla="*/ 2147483646 w 640"/>
                    <a:gd name="T71" fmla="*/ 2147483646 h 298"/>
                    <a:gd name="T72" fmla="*/ 2147483646 w 640"/>
                    <a:gd name="T73" fmla="*/ 2147483646 h 298"/>
                    <a:gd name="T74" fmla="*/ 2147483646 w 640"/>
                    <a:gd name="T75" fmla="*/ 2147483646 h 298"/>
                    <a:gd name="T76" fmla="*/ 2147483646 w 640"/>
                    <a:gd name="T77" fmla="*/ 2147483646 h 298"/>
                    <a:gd name="T78" fmla="*/ 2147483646 w 640"/>
                    <a:gd name="T79" fmla="*/ 2147483646 h 298"/>
                    <a:gd name="T80" fmla="*/ 2147483646 w 640"/>
                    <a:gd name="T81" fmla="*/ 2147483646 h 298"/>
                    <a:gd name="T82" fmla="*/ 2147483646 w 640"/>
                    <a:gd name="T83" fmla="*/ 2147483646 h 298"/>
                    <a:gd name="T84" fmla="*/ 2147483646 w 640"/>
                    <a:gd name="T85" fmla="*/ 2147483646 h 298"/>
                    <a:gd name="T86" fmla="*/ 2147483646 w 640"/>
                    <a:gd name="T87" fmla="*/ 2147483646 h 298"/>
                    <a:gd name="T88" fmla="*/ 2147483646 w 640"/>
                    <a:gd name="T89" fmla="*/ 2147483646 h 298"/>
                    <a:gd name="T90" fmla="*/ 2147483646 w 640"/>
                    <a:gd name="T91" fmla="*/ 2147483646 h 298"/>
                    <a:gd name="T92" fmla="*/ 2147483646 w 640"/>
                    <a:gd name="T93" fmla="*/ 2147483646 h 298"/>
                    <a:gd name="T94" fmla="*/ 2147483646 w 640"/>
                    <a:gd name="T95" fmla="*/ 2147483646 h 298"/>
                    <a:gd name="T96" fmla="*/ 2147483646 w 640"/>
                    <a:gd name="T97" fmla="*/ 2147483646 h 298"/>
                    <a:gd name="T98" fmla="*/ 2147483646 w 640"/>
                    <a:gd name="T99" fmla="*/ 2147483646 h 298"/>
                    <a:gd name="T100" fmla="*/ 2147483646 w 640"/>
                    <a:gd name="T101" fmla="*/ 2147483646 h 298"/>
                    <a:gd name="T102" fmla="*/ 2147483646 w 640"/>
                    <a:gd name="T103" fmla="*/ 2147483646 h 298"/>
                    <a:gd name="T104" fmla="*/ 2147483646 w 640"/>
                    <a:gd name="T105" fmla="*/ 2147483646 h 298"/>
                    <a:gd name="T106" fmla="*/ 2147483646 w 640"/>
                    <a:gd name="T107" fmla="*/ 2147483646 h 298"/>
                    <a:gd name="T108" fmla="*/ 2147483646 w 640"/>
                    <a:gd name="T109" fmla="*/ 2147483646 h 298"/>
                    <a:gd name="T110" fmla="*/ 2147483646 w 640"/>
                    <a:gd name="T111" fmla="*/ 2147483646 h 298"/>
                    <a:gd name="T112" fmla="*/ 2147483646 w 640"/>
                    <a:gd name="T113" fmla="*/ 2147483646 h 298"/>
                    <a:gd name="T114" fmla="*/ 2147483646 w 640"/>
                    <a:gd name="T115" fmla="*/ 2147483646 h 298"/>
                    <a:gd name="T116" fmla="*/ 2147483646 w 640"/>
                    <a:gd name="T117" fmla="*/ 2147483646 h 298"/>
                    <a:gd name="T118" fmla="*/ 2147483646 w 640"/>
                    <a:gd name="T119" fmla="*/ 2147483646 h 29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640" h="298">
                      <a:moveTo>
                        <a:pt x="108" y="262"/>
                      </a:moveTo>
                      <a:lnTo>
                        <a:pt x="94" y="260"/>
                      </a:lnTo>
                      <a:lnTo>
                        <a:pt x="78" y="248"/>
                      </a:lnTo>
                      <a:lnTo>
                        <a:pt x="66" y="234"/>
                      </a:lnTo>
                      <a:lnTo>
                        <a:pt x="58" y="224"/>
                      </a:lnTo>
                      <a:lnTo>
                        <a:pt x="64" y="220"/>
                      </a:lnTo>
                      <a:lnTo>
                        <a:pt x="78" y="222"/>
                      </a:lnTo>
                      <a:lnTo>
                        <a:pt x="76" y="210"/>
                      </a:lnTo>
                      <a:lnTo>
                        <a:pt x="82" y="206"/>
                      </a:lnTo>
                      <a:lnTo>
                        <a:pt x="94" y="208"/>
                      </a:lnTo>
                      <a:lnTo>
                        <a:pt x="104" y="210"/>
                      </a:lnTo>
                      <a:lnTo>
                        <a:pt x="108" y="196"/>
                      </a:lnTo>
                      <a:lnTo>
                        <a:pt x="100" y="176"/>
                      </a:lnTo>
                      <a:lnTo>
                        <a:pt x="82" y="176"/>
                      </a:lnTo>
                      <a:lnTo>
                        <a:pt x="64" y="178"/>
                      </a:lnTo>
                      <a:lnTo>
                        <a:pt x="40" y="188"/>
                      </a:lnTo>
                      <a:lnTo>
                        <a:pt x="36" y="174"/>
                      </a:lnTo>
                      <a:lnTo>
                        <a:pt x="24" y="158"/>
                      </a:lnTo>
                      <a:lnTo>
                        <a:pt x="10" y="154"/>
                      </a:lnTo>
                      <a:lnTo>
                        <a:pt x="0" y="140"/>
                      </a:lnTo>
                      <a:lnTo>
                        <a:pt x="6" y="116"/>
                      </a:lnTo>
                      <a:lnTo>
                        <a:pt x="18" y="102"/>
                      </a:lnTo>
                      <a:lnTo>
                        <a:pt x="26" y="118"/>
                      </a:lnTo>
                      <a:lnTo>
                        <a:pt x="34" y="114"/>
                      </a:lnTo>
                      <a:lnTo>
                        <a:pt x="36" y="102"/>
                      </a:lnTo>
                      <a:lnTo>
                        <a:pt x="60" y="84"/>
                      </a:lnTo>
                      <a:lnTo>
                        <a:pt x="76" y="78"/>
                      </a:lnTo>
                      <a:lnTo>
                        <a:pt x="112" y="84"/>
                      </a:lnTo>
                      <a:lnTo>
                        <a:pt x="136" y="98"/>
                      </a:lnTo>
                      <a:lnTo>
                        <a:pt x="150" y="100"/>
                      </a:lnTo>
                      <a:lnTo>
                        <a:pt x="172" y="90"/>
                      </a:lnTo>
                      <a:lnTo>
                        <a:pt x="190" y="90"/>
                      </a:lnTo>
                      <a:lnTo>
                        <a:pt x="200" y="100"/>
                      </a:lnTo>
                      <a:lnTo>
                        <a:pt x="226" y="98"/>
                      </a:lnTo>
                      <a:lnTo>
                        <a:pt x="238" y="88"/>
                      </a:lnTo>
                      <a:lnTo>
                        <a:pt x="228" y="80"/>
                      </a:lnTo>
                      <a:lnTo>
                        <a:pt x="214" y="76"/>
                      </a:lnTo>
                      <a:lnTo>
                        <a:pt x="220" y="68"/>
                      </a:lnTo>
                      <a:lnTo>
                        <a:pt x="226" y="62"/>
                      </a:lnTo>
                      <a:lnTo>
                        <a:pt x="228" y="52"/>
                      </a:lnTo>
                      <a:lnTo>
                        <a:pt x="240" y="48"/>
                      </a:lnTo>
                      <a:lnTo>
                        <a:pt x="236" y="40"/>
                      </a:lnTo>
                      <a:lnTo>
                        <a:pt x="232" y="30"/>
                      </a:lnTo>
                      <a:lnTo>
                        <a:pt x="254" y="28"/>
                      </a:lnTo>
                      <a:lnTo>
                        <a:pt x="280" y="20"/>
                      </a:lnTo>
                      <a:lnTo>
                        <a:pt x="316" y="10"/>
                      </a:lnTo>
                      <a:lnTo>
                        <a:pt x="346" y="4"/>
                      </a:lnTo>
                      <a:lnTo>
                        <a:pt x="364" y="0"/>
                      </a:lnTo>
                      <a:lnTo>
                        <a:pt x="384" y="2"/>
                      </a:lnTo>
                      <a:lnTo>
                        <a:pt x="388" y="16"/>
                      </a:lnTo>
                      <a:lnTo>
                        <a:pt x="398" y="22"/>
                      </a:lnTo>
                      <a:lnTo>
                        <a:pt x="418" y="28"/>
                      </a:lnTo>
                      <a:lnTo>
                        <a:pt x="438" y="38"/>
                      </a:lnTo>
                      <a:lnTo>
                        <a:pt x="456" y="28"/>
                      </a:lnTo>
                      <a:lnTo>
                        <a:pt x="478" y="22"/>
                      </a:lnTo>
                      <a:lnTo>
                        <a:pt x="480" y="32"/>
                      </a:lnTo>
                      <a:lnTo>
                        <a:pt x="498" y="44"/>
                      </a:lnTo>
                      <a:lnTo>
                        <a:pt x="510" y="60"/>
                      </a:lnTo>
                      <a:lnTo>
                        <a:pt x="524" y="84"/>
                      </a:lnTo>
                      <a:lnTo>
                        <a:pt x="528" y="92"/>
                      </a:lnTo>
                      <a:lnTo>
                        <a:pt x="536" y="92"/>
                      </a:lnTo>
                      <a:lnTo>
                        <a:pt x="540" y="84"/>
                      </a:lnTo>
                      <a:lnTo>
                        <a:pt x="550" y="90"/>
                      </a:lnTo>
                      <a:lnTo>
                        <a:pt x="562" y="96"/>
                      </a:lnTo>
                      <a:lnTo>
                        <a:pt x="572" y="94"/>
                      </a:lnTo>
                      <a:lnTo>
                        <a:pt x="590" y="92"/>
                      </a:lnTo>
                      <a:lnTo>
                        <a:pt x="600" y="106"/>
                      </a:lnTo>
                      <a:lnTo>
                        <a:pt x="614" y="116"/>
                      </a:lnTo>
                      <a:lnTo>
                        <a:pt x="636" y="118"/>
                      </a:lnTo>
                      <a:lnTo>
                        <a:pt x="640" y="132"/>
                      </a:lnTo>
                      <a:lnTo>
                        <a:pt x="638" y="142"/>
                      </a:lnTo>
                      <a:lnTo>
                        <a:pt x="626" y="142"/>
                      </a:lnTo>
                      <a:lnTo>
                        <a:pt x="622" y="156"/>
                      </a:lnTo>
                      <a:lnTo>
                        <a:pt x="622" y="170"/>
                      </a:lnTo>
                      <a:lnTo>
                        <a:pt x="612" y="172"/>
                      </a:lnTo>
                      <a:lnTo>
                        <a:pt x="596" y="172"/>
                      </a:lnTo>
                      <a:lnTo>
                        <a:pt x="580" y="170"/>
                      </a:lnTo>
                      <a:lnTo>
                        <a:pt x="570" y="194"/>
                      </a:lnTo>
                      <a:lnTo>
                        <a:pt x="566" y="208"/>
                      </a:lnTo>
                      <a:lnTo>
                        <a:pt x="548" y="208"/>
                      </a:lnTo>
                      <a:lnTo>
                        <a:pt x="536" y="214"/>
                      </a:lnTo>
                      <a:lnTo>
                        <a:pt x="538" y="232"/>
                      </a:lnTo>
                      <a:lnTo>
                        <a:pt x="544" y="248"/>
                      </a:lnTo>
                      <a:lnTo>
                        <a:pt x="536" y="256"/>
                      </a:lnTo>
                      <a:lnTo>
                        <a:pt x="536" y="266"/>
                      </a:lnTo>
                      <a:lnTo>
                        <a:pt x="526" y="262"/>
                      </a:lnTo>
                      <a:lnTo>
                        <a:pt x="518" y="260"/>
                      </a:lnTo>
                      <a:lnTo>
                        <a:pt x="512" y="254"/>
                      </a:lnTo>
                      <a:lnTo>
                        <a:pt x="452" y="256"/>
                      </a:lnTo>
                      <a:lnTo>
                        <a:pt x="450" y="248"/>
                      </a:lnTo>
                      <a:lnTo>
                        <a:pt x="438" y="246"/>
                      </a:lnTo>
                      <a:lnTo>
                        <a:pt x="430" y="250"/>
                      </a:lnTo>
                      <a:lnTo>
                        <a:pt x="428" y="256"/>
                      </a:lnTo>
                      <a:lnTo>
                        <a:pt x="410" y="258"/>
                      </a:lnTo>
                      <a:lnTo>
                        <a:pt x="406" y="254"/>
                      </a:lnTo>
                      <a:lnTo>
                        <a:pt x="394" y="254"/>
                      </a:lnTo>
                      <a:lnTo>
                        <a:pt x="384" y="266"/>
                      </a:lnTo>
                      <a:lnTo>
                        <a:pt x="376" y="270"/>
                      </a:lnTo>
                      <a:lnTo>
                        <a:pt x="352" y="288"/>
                      </a:lnTo>
                      <a:lnTo>
                        <a:pt x="350" y="298"/>
                      </a:lnTo>
                      <a:lnTo>
                        <a:pt x="342" y="298"/>
                      </a:lnTo>
                      <a:lnTo>
                        <a:pt x="342" y="288"/>
                      </a:lnTo>
                      <a:lnTo>
                        <a:pt x="338" y="286"/>
                      </a:lnTo>
                      <a:lnTo>
                        <a:pt x="320" y="288"/>
                      </a:lnTo>
                      <a:lnTo>
                        <a:pt x="318" y="272"/>
                      </a:lnTo>
                      <a:lnTo>
                        <a:pt x="308" y="264"/>
                      </a:lnTo>
                      <a:lnTo>
                        <a:pt x="308" y="256"/>
                      </a:lnTo>
                      <a:lnTo>
                        <a:pt x="290" y="238"/>
                      </a:lnTo>
                      <a:lnTo>
                        <a:pt x="282" y="240"/>
                      </a:lnTo>
                      <a:lnTo>
                        <a:pt x="244" y="242"/>
                      </a:lnTo>
                      <a:lnTo>
                        <a:pt x="230" y="224"/>
                      </a:lnTo>
                      <a:lnTo>
                        <a:pt x="204" y="210"/>
                      </a:lnTo>
                      <a:lnTo>
                        <a:pt x="196" y="204"/>
                      </a:lnTo>
                      <a:lnTo>
                        <a:pt x="168" y="208"/>
                      </a:lnTo>
                      <a:lnTo>
                        <a:pt x="150" y="212"/>
                      </a:lnTo>
                      <a:lnTo>
                        <a:pt x="150" y="286"/>
                      </a:lnTo>
                      <a:lnTo>
                        <a:pt x="140" y="284"/>
                      </a:lnTo>
                      <a:lnTo>
                        <a:pt x="132" y="270"/>
                      </a:lnTo>
                      <a:lnTo>
                        <a:pt x="120" y="262"/>
                      </a:lnTo>
                      <a:lnTo>
                        <a:pt x="114" y="264"/>
                      </a:lnTo>
                      <a:lnTo>
                        <a:pt x="108" y="262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6633" name="Freeform 199"/>
                <p:cNvSpPr>
                  <a:spLocks/>
                </p:cNvSpPr>
                <p:nvPr/>
              </p:nvSpPr>
              <p:spPr bwMode="gray">
                <a:xfrm>
                  <a:off x="5436394" y="2444129"/>
                  <a:ext cx="4095750" cy="1557213"/>
                </a:xfrm>
                <a:custGeom>
                  <a:avLst/>
                  <a:gdLst>
                    <a:gd name="T0" fmla="*/ 2147483646 w 2580"/>
                    <a:gd name="T1" fmla="*/ 2147483646 h 890"/>
                    <a:gd name="T2" fmla="*/ 2147483646 w 2580"/>
                    <a:gd name="T3" fmla="*/ 2147483646 h 890"/>
                    <a:gd name="T4" fmla="*/ 2147483646 w 2580"/>
                    <a:gd name="T5" fmla="*/ 2147483646 h 890"/>
                    <a:gd name="T6" fmla="*/ 2147483646 w 2580"/>
                    <a:gd name="T7" fmla="*/ 2147483646 h 890"/>
                    <a:gd name="T8" fmla="*/ 2147483646 w 2580"/>
                    <a:gd name="T9" fmla="*/ 2147483646 h 890"/>
                    <a:gd name="T10" fmla="*/ 2147483646 w 2580"/>
                    <a:gd name="T11" fmla="*/ 2147483646 h 890"/>
                    <a:gd name="T12" fmla="*/ 2147483646 w 2580"/>
                    <a:gd name="T13" fmla="*/ 2147483646 h 890"/>
                    <a:gd name="T14" fmla="*/ 2147483646 w 2580"/>
                    <a:gd name="T15" fmla="*/ 2147483646 h 890"/>
                    <a:gd name="T16" fmla="*/ 2147483646 w 2580"/>
                    <a:gd name="T17" fmla="*/ 2147483646 h 890"/>
                    <a:gd name="T18" fmla="*/ 2147483646 w 2580"/>
                    <a:gd name="T19" fmla="*/ 2147483646 h 890"/>
                    <a:gd name="T20" fmla="*/ 2147483646 w 2580"/>
                    <a:gd name="T21" fmla="*/ 2147483646 h 890"/>
                    <a:gd name="T22" fmla="*/ 2147483646 w 2580"/>
                    <a:gd name="T23" fmla="*/ 2147483646 h 890"/>
                    <a:gd name="T24" fmla="*/ 2147483646 w 2580"/>
                    <a:gd name="T25" fmla="*/ 2147483646 h 890"/>
                    <a:gd name="T26" fmla="*/ 2147483646 w 2580"/>
                    <a:gd name="T27" fmla="*/ 2147483646 h 890"/>
                    <a:gd name="T28" fmla="*/ 2147483646 w 2580"/>
                    <a:gd name="T29" fmla="*/ 2147483646 h 890"/>
                    <a:gd name="T30" fmla="*/ 2147483646 w 2580"/>
                    <a:gd name="T31" fmla="*/ 2147483646 h 890"/>
                    <a:gd name="T32" fmla="*/ 2147483646 w 2580"/>
                    <a:gd name="T33" fmla="*/ 2147483646 h 890"/>
                    <a:gd name="T34" fmla="*/ 2147483646 w 2580"/>
                    <a:gd name="T35" fmla="*/ 2147483646 h 890"/>
                    <a:gd name="T36" fmla="*/ 2147483646 w 2580"/>
                    <a:gd name="T37" fmla="*/ 2147483646 h 890"/>
                    <a:gd name="T38" fmla="*/ 2147483646 w 2580"/>
                    <a:gd name="T39" fmla="*/ 2147483646 h 890"/>
                    <a:gd name="T40" fmla="*/ 2147483646 w 2580"/>
                    <a:gd name="T41" fmla="*/ 2147483646 h 890"/>
                    <a:gd name="T42" fmla="*/ 2147483646 w 2580"/>
                    <a:gd name="T43" fmla="*/ 2147483646 h 890"/>
                    <a:gd name="T44" fmla="*/ 2147483646 w 2580"/>
                    <a:gd name="T45" fmla="*/ 2147483646 h 890"/>
                    <a:gd name="T46" fmla="*/ 2147483646 w 2580"/>
                    <a:gd name="T47" fmla="*/ 2147483646 h 890"/>
                    <a:gd name="T48" fmla="*/ 2147483646 w 2580"/>
                    <a:gd name="T49" fmla="*/ 2147483646 h 890"/>
                    <a:gd name="T50" fmla="*/ 2147483646 w 2580"/>
                    <a:gd name="T51" fmla="*/ 2147483646 h 890"/>
                    <a:gd name="T52" fmla="*/ 2147483646 w 2580"/>
                    <a:gd name="T53" fmla="*/ 2147483646 h 890"/>
                    <a:gd name="T54" fmla="*/ 2147483646 w 2580"/>
                    <a:gd name="T55" fmla="*/ 2147483646 h 890"/>
                    <a:gd name="T56" fmla="*/ 2147483646 w 2580"/>
                    <a:gd name="T57" fmla="*/ 2147483646 h 890"/>
                    <a:gd name="T58" fmla="*/ 2147483646 w 2580"/>
                    <a:gd name="T59" fmla="*/ 2147483646 h 890"/>
                    <a:gd name="T60" fmla="*/ 2147483646 w 2580"/>
                    <a:gd name="T61" fmla="*/ 2147483646 h 890"/>
                    <a:gd name="T62" fmla="*/ 2147483646 w 2580"/>
                    <a:gd name="T63" fmla="*/ 2147483646 h 890"/>
                    <a:gd name="T64" fmla="*/ 2147483646 w 2580"/>
                    <a:gd name="T65" fmla="*/ 2147483646 h 890"/>
                    <a:gd name="T66" fmla="*/ 2147483646 w 2580"/>
                    <a:gd name="T67" fmla="*/ 2147483646 h 890"/>
                    <a:gd name="T68" fmla="*/ 2147483646 w 2580"/>
                    <a:gd name="T69" fmla="*/ 2147483646 h 890"/>
                    <a:gd name="T70" fmla="*/ 2147483646 w 2580"/>
                    <a:gd name="T71" fmla="*/ 2147483646 h 890"/>
                    <a:gd name="T72" fmla="*/ 2147483646 w 2580"/>
                    <a:gd name="T73" fmla="*/ 2147483646 h 890"/>
                    <a:gd name="T74" fmla="*/ 2147483646 w 2580"/>
                    <a:gd name="T75" fmla="*/ 2147483646 h 890"/>
                    <a:gd name="T76" fmla="*/ 2147483646 w 2580"/>
                    <a:gd name="T77" fmla="*/ 2147483646 h 890"/>
                    <a:gd name="T78" fmla="*/ 2147483646 w 2580"/>
                    <a:gd name="T79" fmla="*/ 2147483646 h 890"/>
                    <a:gd name="T80" fmla="*/ 2147483646 w 2580"/>
                    <a:gd name="T81" fmla="*/ 2147483646 h 890"/>
                    <a:gd name="T82" fmla="*/ 2147483646 w 2580"/>
                    <a:gd name="T83" fmla="*/ 2147483646 h 890"/>
                    <a:gd name="T84" fmla="*/ 2147483646 w 2580"/>
                    <a:gd name="T85" fmla="*/ 2147483646 h 890"/>
                    <a:gd name="T86" fmla="*/ 2147483646 w 2580"/>
                    <a:gd name="T87" fmla="*/ 2147483646 h 890"/>
                    <a:gd name="T88" fmla="*/ 2147483646 w 2580"/>
                    <a:gd name="T89" fmla="*/ 2147483646 h 890"/>
                    <a:gd name="T90" fmla="*/ 2147483646 w 2580"/>
                    <a:gd name="T91" fmla="*/ 2147483646 h 890"/>
                    <a:gd name="T92" fmla="*/ 2147483646 w 2580"/>
                    <a:gd name="T93" fmla="*/ 2147483646 h 890"/>
                    <a:gd name="T94" fmla="*/ 2147483646 w 2580"/>
                    <a:gd name="T95" fmla="*/ 2147483646 h 890"/>
                    <a:gd name="T96" fmla="*/ 2147483646 w 2580"/>
                    <a:gd name="T97" fmla="*/ 2147483646 h 890"/>
                    <a:gd name="T98" fmla="*/ 2147483646 w 2580"/>
                    <a:gd name="T99" fmla="*/ 2147483646 h 890"/>
                    <a:gd name="T100" fmla="*/ 2147483646 w 2580"/>
                    <a:gd name="T101" fmla="*/ 2147483646 h 890"/>
                    <a:gd name="T102" fmla="*/ 2147483646 w 2580"/>
                    <a:gd name="T103" fmla="*/ 2147483646 h 890"/>
                    <a:gd name="T104" fmla="*/ 2147483646 w 2580"/>
                    <a:gd name="T105" fmla="*/ 2147483646 h 890"/>
                    <a:gd name="T106" fmla="*/ 2147483646 w 2580"/>
                    <a:gd name="T107" fmla="*/ 2147483646 h 890"/>
                    <a:gd name="T108" fmla="*/ 2147483646 w 2580"/>
                    <a:gd name="T109" fmla="*/ 2147483646 h 890"/>
                    <a:gd name="T110" fmla="*/ 2147483646 w 2580"/>
                    <a:gd name="T111" fmla="*/ 2147483646 h 890"/>
                    <a:gd name="T112" fmla="*/ 2147483646 w 2580"/>
                    <a:gd name="T113" fmla="*/ 2147483646 h 890"/>
                    <a:gd name="T114" fmla="*/ 2147483646 w 2580"/>
                    <a:gd name="T115" fmla="*/ 2147483646 h 890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2580" h="890">
                      <a:moveTo>
                        <a:pt x="344" y="792"/>
                      </a:moveTo>
                      <a:lnTo>
                        <a:pt x="328" y="804"/>
                      </a:lnTo>
                      <a:lnTo>
                        <a:pt x="318" y="810"/>
                      </a:lnTo>
                      <a:lnTo>
                        <a:pt x="314" y="818"/>
                      </a:lnTo>
                      <a:lnTo>
                        <a:pt x="306" y="828"/>
                      </a:lnTo>
                      <a:lnTo>
                        <a:pt x="314" y="834"/>
                      </a:lnTo>
                      <a:lnTo>
                        <a:pt x="320" y="844"/>
                      </a:lnTo>
                      <a:lnTo>
                        <a:pt x="322" y="862"/>
                      </a:lnTo>
                      <a:lnTo>
                        <a:pt x="336" y="878"/>
                      </a:lnTo>
                      <a:lnTo>
                        <a:pt x="326" y="888"/>
                      </a:lnTo>
                      <a:lnTo>
                        <a:pt x="322" y="890"/>
                      </a:lnTo>
                      <a:lnTo>
                        <a:pt x="306" y="878"/>
                      </a:lnTo>
                      <a:lnTo>
                        <a:pt x="300" y="876"/>
                      </a:lnTo>
                      <a:lnTo>
                        <a:pt x="290" y="866"/>
                      </a:lnTo>
                      <a:lnTo>
                        <a:pt x="280" y="860"/>
                      </a:lnTo>
                      <a:lnTo>
                        <a:pt x="270" y="862"/>
                      </a:lnTo>
                      <a:lnTo>
                        <a:pt x="264" y="862"/>
                      </a:lnTo>
                      <a:lnTo>
                        <a:pt x="254" y="858"/>
                      </a:lnTo>
                      <a:lnTo>
                        <a:pt x="240" y="850"/>
                      </a:lnTo>
                      <a:lnTo>
                        <a:pt x="232" y="850"/>
                      </a:lnTo>
                      <a:lnTo>
                        <a:pt x="222" y="852"/>
                      </a:lnTo>
                      <a:lnTo>
                        <a:pt x="210" y="844"/>
                      </a:lnTo>
                      <a:lnTo>
                        <a:pt x="198" y="846"/>
                      </a:lnTo>
                      <a:lnTo>
                        <a:pt x="172" y="828"/>
                      </a:lnTo>
                      <a:lnTo>
                        <a:pt x="158" y="822"/>
                      </a:lnTo>
                      <a:lnTo>
                        <a:pt x="162" y="808"/>
                      </a:lnTo>
                      <a:lnTo>
                        <a:pt x="174" y="796"/>
                      </a:lnTo>
                      <a:lnTo>
                        <a:pt x="172" y="786"/>
                      </a:lnTo>
                      <a:lnTo>
                        <a:pt x="188" y="776"/>
                      </a:lnTo>
                      <a:lnTo>
                        <a:pt x="170" y="774"/>
                      </a:lnTo>
                      <a:lnTo>
                        <a:pt x="172" y="766"/>
                      </a:lnTo>
                      <a:lnTo>
                        <a:pt x="182" y="762"/>
                      </a:lnTo>
                      <a:lnTo>
                        <a:pt x="198" y="758"/>
                      </a:lnTo>
                      <a:lnTo>
                        <a:pt x="200" y="726"/>
                      </a:lnTo>
                      <a:lnTo>
                        <a:pt x="184" y="716"/>
                      </a:lnTo>
                      <a:lnTo>
                        <a:pt x="164" y="716"/>
                      </a:lnTo>
                      <a:lnTo>
                        <a:pt x="162" y="710"/>
                      </a:lnTo>
                      <a:lnTo>
                        <a:pt x="130" y="708"/>
                      </a:lnTo>
                      <a:lnTo>
                        <a:pt x="126" y="694"/>
                      </a:lnTo>
                      <a:lnTo>
                        <a:pt x="108" y="690"/>
                      </a:lnTo>
                      <a:lnTo>
                        <a:pt x="110" y="678"/>
                      </a:lnTo>
                      <a:lnTo>
                        <a:pt x="106" y="668"/>
                      </a:lnTo>
                      <a:lnTo>
                        <a:pt x="82" y="668"/>
                      </a:lnTo>
                      <a:lnTo>
                        <a:pt x="78" y="672"/>
                      </a:lnTo>
                      <a:lnTo>
                        <a:pt x="72" y="674"/>
                      </a:lnTo>
                      <a:lnTo>
                        <a:pt x="64" y="670"/>
                      </a:lnTo>
                      <a:lnTo>
                        <a:pt x="64" y="650"/>
                      </a:lnTo>
                      <a:lnTo>
                        <a:pt x="82" y="650"/>
                      </a:lnTo>
                      <a:lnTo>
                        <a:pt x="84" y="648"/>
                      </a:lnTo>
                      <a:lnTo>
                        <a:pt x="56" y="618"/>
                      </a:lnTo>
                      <a:lnTo>
                        <a:pt x="52" y="596"/>
                      </a:lnTo>
                      <a:lnTo>
                        <a:pt x="32" y="594"/>
                      </a:lnTo>
                      <a:lnTo>
                        <a:pt x="32" y="588"/>
                      </a:lnTo>
                      <a:lnTo>
                        <a:pt x="14" y="584"/>
                      </a:lnTo>
                      <a:lnTo>
                        <a:pt x="10" y="578"/>
                      </a:lnTo>
                      <a:lnTo>
                        <a:pt x="6" y="562"/>
                      </a:lnTo>
                      <a:lnTo>
                        <a:pt x="0" y="550"/>
                      </a:lnTo>
                      <a:lnTo>
                        <a:pt x="2" y="538"/>
                      </a:lnTo>
                      <a:lnTo>
                        <a:pt x="2" y="522"/>
                      </a:lnTo>
                      <a:lnTo>
                        <a:pt x="8" y="510"/>
                      </a:lnTo>
                      <a:lnTo>
                        <a:pt x="26" y="496"/>
                      </a:lnTo>
                      <a:lnTo>
                        <a:pt x="40" y="494"/>
                      </a:lnTo>
                      <a:lnTo>
                        <a:pt x="22" y="486"/>
                      </a:lnTo>
                      <a:lnTo>
                        <a:pt x="12" y="474"/>
                      </a:lnTo>
                      <a:lnTo>
                        <a:pt x="56" y="438"/>
                      </a:lnTo>
                      <a:lnTo>
                        <a:pt x="64" y="424"/>
                      </a:lnTo>
                      <a:lnTo>
                        <a:pt x="40" y="406"/>
                      </a:lnTo>
                      <a:lnTo>
                        <a:pt x="50" y="396"/>
                      </a:lnTo>
                      <a:lnTo>
                        <a:pt x="42" y="382"/>
                      </a:lnTo>
                      <a:lnTo>
                        <a:pt x="32" y="372"/>
                      </a:lnTo>
                      <a:lnTo>
                        <a:pt x="40" y="352"/>
                      </a:lnTo>
                      <a:lnTo>
                        <a:pt x="34" y="336"/>
                      </a:lnTo>
                      <a:lnTo>
                        <a:pt x="24" y="318"/>
                      </a:lnTo>
                      <a:lnTo>
                        <a:pt x="40" y="302"/>
                      </a:lnTo>
                      <a:lnTo>
                        <a:pt x="16" y="288"/>
                      </a:lnTo>
                      <a:lnTo>
                        <a:pt x="20" y="266"/>
                      </a:lnTo>
                      <a:lnTo>
                        <a:pt x="30" y="256"/>
                      </a:lnTo>
                      <a:lnTo>
                        <a:pt x="40" y="254"/>
                      </a:lnTo>
                      <a:lnTo>
                        <a:pt x="40" y="248"/>
                      </a:lnTo>
                      <a:lnTo>
                        <a:pt x="62" y="244"/>
                      </a:lnTo>
                      <a:lnTo>
                        <a:pt x="80" y="244"/>
                      </a:lnTo>
                      <a:lnTo>
                        <a:pt x="86" y="254"/>
                      </a:lnTo>
                      <a:lnTo>
                        <a:pt x="96" y="258"/>
                      </a:lnTo>
                      <a:lnTo>
                        <a:pt x="134" y="260"/>
                      </a:lnTo>
                      <a:lnTo>
                        <a:pt x="162" y="274"/>
                      </a:lnTo>
                      <a:lnTo>
                        <a:pt x="188" y="290"/>
                      </a:lnTo>
                      <a:lnTo>
                        <a:pt x="218" y="306"/>
                      </a:lnTo>
                      <a:lnTo>
                        <a:pt x="220" y="324"/>
                      </a:lnTo>
                      <a:lnTo>
                        <a:pt x="202" y="340"/>
                      </a:lnTo>
                      <a:lnTo>
                        <a:pt x="172" y="348"/>
                      </a:lnTo>
                      <a:lnTo>
                        <a:pt x="146" y="338"/>
                      </a:lnTo>
                      <a:lnTo>
                        <a:pt x="116" y="332"/>
                      </a:lnTo>
                      <a:lnTo>
                        <a:pt x="94" y="324"/>
                      </a:lnTo>
                      <a:lnTo>
                        <a:pt x="76" y="316"/>
                      </a:lnTo>
                      <a:lnTo>
                        <a:pt x="90" y="334"/>
                      </a:lnTo>
                      <a:lnTo>
                        <a:pt x="106" y="342"/>
                      </a:lnTo>
                      <a:lnTo>
                        <a:pt x="114" y="348"/>
                      </a:lnTo>
                      <a:lnTo>
                        <a:pt x="116" y="360"/>
                      </a:lnTo>
                      <a:lnTo>
                        <a:pt x="122" y="386"/>
                      </a:lnTo>
                      <a:lnTo>
                        <a:pt x="132" y="388"/>
                      </a:lnTo>
                      <a:lnTo>
                        <a:pt x="148" y="402"/>
                      </a:lnTo>
                      <a:lnTo>
                        <a:pt x="168" y="402"/>
                      </a:lnTo>
                      <a:lnTo>
                        <a:pt x="170" y="392"/>
                      </a:lnTo>
                      <a:lnTo>
                        <a:pt x="158" y="388"/>
                      </a:lnTo>
                      <a:lnTo>
                        <a:pt x="148" y="376"/>
                      </a:lnTo>
                      <a:lnTo>
                        <a:pt x="156" y="366"/>
                      </a:lnTo>
                      <a:lnTo>
                        <a:pt x="168" y="376"/>
                      </a:lnTo>
                      <a:lnTo>
                        <a:pt x="180" y="380"/>
                      </a:lnTo>
                      <a:lnTo>
                        <a:pt x="206" y="386"/>
                      </a:lnTo>
                      <a:lnTo>
                        <a:pt x="206" y="376"/>
                      </a:lnTo>
                      <a:lnTo>
                        <a:pt x="196" y="364"/>
                      </a:lnTo>
                      <a:lnTo>
                        <a:pt x="208" y="352"/>
                      </a:lnTo>
                      <a:lnTo>
                        <a:pt x="226" y="342"/>
                      </a:lnTo>
                      <a:lnTo>
                        <a:pt x="236" y="334"/>
                      </a:lnTo>
                      <a:lnTo>
                        <a:pt x="264" y="342"/>
                      </a:lnTo>
                      <a:lnTo>
                        <a:pt x="270" y="318"/>
                      </a:lnTo>
                      <a:lnTo>
                        <a:pt x="262" y="310"/>
                      </a:lnTo>
                      <a:lnTo>
                        <a:pt x="266" y="288"/>
                      </a:lnTo>
                      <a:lnTo>
                        <a:pt x="258" y="280"/>
                      </a:lnTo>
                      <a:lnTo>
                        <a:pt x="292" y="278"/>
                      </a:lnTo>
                      <a:lnTo>
                        <a:pt x="304" y="292"/>
                      </a:lnTo>
                      <a:lnTo>
                        <a:pt x="304" y="300"/>
                      </a:lnTo>
                      <a:lnTo>
                        <a:pt x="288" y="300"/>
                      </a:lnTo>
                      <a:lnTo>
                        <a:pt x="278" y="310"/>
                      </a:lnTo>
                      <a:lnTo>
                        <a:pt x="294" y="324"/>
                      </a:lnTo>
                      <a:lnTo>
                        <a:pt x="318" y="326"/>
                      </a:lnTo>
                      <a:lnTo>
                        <a:pt x="328" y="302"/>
                      </a:lnTo>
                      <a:lnTo>
                        <a:pt x="386" y="280"/>
                      </a:lnTo>
                      <a:lnTo>
                        <a:pt x="396" y="282"/>
                      </a:lnTo>
                      <a:lnTo>
                        <a:pt x="408" y="270"/>
                      </a:lnTo>
                      <a:lnTo>
                        <a:pt x="420" y="266"/>
                      </a:lnTo>
                      <a:lnTo>
                        <a:pt x="416" y="284"/>
                      </a:lnTo>
                      <a:lnTo>
                        <a:pt x="436" y="284"/>
                      </a:lnTo>
                      <a:lnTo>
                        <a:pt x="440" y="276"/>
                      </a:lnTo>
                      <a:lnTo>
                        <a:pt x="476" y="278"/>
                      </a:lnTo>
                      <a:lnTo>
                        <a:pt x="500" y="264"/>
                      </a:lnTo>
                      <a:lnTo>
                        <a:pt x="504" y="274"/>
                      </a:lnTo>
                      <a:lnTo>
                        <a:pt x="502" y="282"/>
                      </a:lnTo>
                      <a:lnTo>
                        <a:pt x="512" y="282"/>
                      </a:lnTo>
                      <a:lnTo>
                        <a:pt x="516" y="274"/>
                      </a:lnTo>
                      <a:lnTo>
                        <a:pt x="532" y="264"/>
                      </a:lnTo>
                      <a:lnTo>
                        <a:pt x="520" y="248"/>
                      </a:lnTo>
                      <a:lnTo>
                        <a:pt x="498" y="240"/>
                      </a:lnTo>
                      <a:lnTo>
                        <a:pt x="498" y="226"/>
                      </a:lnTo>
                      <a:lnTo>
                        <a:pt x="506" y="224"/>
                      </a:lnTo>
                      <a:lnTo>
                        <a:pt x="526" y="242"/>
                      </a:lnTo>
                      <a:lnTo>
                        <a:pt x="558" y="244"/>
                      </a:lnTo>
                      <a:lnTo>
                        <a:pt x="592" y="256"/>
                      </a:lnTo>
                      <a:lnTo>
                        <a:pt x="620" y="268"/>
                      </a:lnTo>
                      <a:lnTo>
                        <a:pt x="650" y="284"/>
                      </a:lnTo>
                      <a:lnTo>
                        <a:pt x="658" y="270"/>
                      </a:lnTo>
                      <a:lnTo>
                        <a:pt x="644" y="256"/>
                      </a:lnTo>
                      <a:lnTo>
                        <a:pt x="626" y="246"/>
                      </a:lnTo>
                      <a:lnTo>
                        <a:pt x="626" y="236"/>
                      </a:lnTo>
                      <a:lnTo>
                        <a:pt x="634" y="216"/>
                      </a:lnTo>
                      <a:lnTo>
                        <a:pt x="624" y="210"/>
                      </a:lnTo>
                      <a:lnTo>
                        <a:pt x="626" y="204"/>
                      </a:lnTo>
                      <a:lnTo>
                        <a:pt x="650" y="186"/>
                      </a:lnTo>
                      <a:lnTo>
                        <a:pt x="666" y="154"/>
                      </a:lnTo>
                      <a:lnTo>
                        <a:pt x="716" y="158"/>
                      </a:lnTo>
                      <a:lnTo>
                        <a:pt x="720" y="164"/>
                      </a:lnTo>
                      <a:lnTo>
                        <a:pt x="716" y="182"/>
                      </a:lnTo>
                      <a:lnTo>
                        <a:pt x="706" y="198"/>
                      </a:lnTo>
                      <a:lnTo>
                        <a:pt x="716" y="206"/>
                      </a:lnTo>
                      <a:lnTo>
                        <a:pt x="720" y="224"/>
                      </a:lnTo>
                      <a:lnTo>
                        <a:pt x="716" y="268"/>
                      </a:lnTo>
                      <a:lnTo>
                        <a:pt x="732" y="280"/>
                      </a:lnTo>
                      <a:lnTo>
                        <a:pt x="724" y="298"/>
                      </a:lnTo>
                      <a:lnTo>
                        <a:pt x="696" y="322"/>
                      </a:lnTo>
                      <a:lnTo>
                        <a:pt x="682" y="328"/>
                      </a:lnTo>
                      <a:lnTo>
                        <a:pt x="666" y="324"/>
                      </a:lnTo>
                      <a:lnTo>
                        <a:pt x="658" y="328"/>
                      </a:lnTo>
                      <a:lnTo>
                        <a:pt x="670" y="336"/>
                      </a:lnTo>
                      <a:lnTo>
                        <a:pt x="688" y="340"/>
                      </a:lnTo>
                      <a:lnTo>
                        <a:pt x="706" y="342"/>
                      </a:lnTo>
                      <a:lnTo>
                        <a:pt x="726" y="326"/>
                      </a:lnTo>
                      <a:lnTo>
                        <a:pt x="754" y="298"/>
                      </a:lnTo>
                      <a:lnTo>
                        <a:pt x="746" y="282"/>
                      </a:lnTo>
                      <a:lnTo>
                        <a:pt x="756" y="266"/>
                      </a:lnTo>
                      <a:lnTo>
                        <a:pt x="778" y="270"/>
                      </a:lnTo>
                      <a:lnTo>
                        <a:pt x="788" y="280"/>
                      </a:lnTo>
                      <a:lnTo>
                        <a:pt x="792" y="296"/>
                      </a:lnTo>
                      <a:lnTo>
                        <a:pt x="806" y="284"/>
                      </a:lnTo>
                      <a:lnTo>
                        <a:pt x="798" y="268"/>
                      </a:lnTo>
                      <a:lnTo>
                        <a:pt x="778" y="262"/>
                      </a:lnTo>
                      <a:lnTo>
                        <a:pt x="736" y="260"/>
                      </a:lnTo>
                      <a:lnTo>
                        <a:pt x="736" y="240"/>
                      </a:lnTo>
                      <a:lnTo>
                        <a:pt x="744" y="220"/>
                      </a:lnTo>
                      <a:lnTo>
                        <a:pt x="734" y="204"/>
                      </a:lnTo>
                      <a:lnTo>
                        <a:pt x="728" y="192"/>
                      </a:lnTo>
                      <a:lnTo>
                        <a:pt x="740" y="180"/>
                      </a:lnTo>
                      <a:lnTo>
                        <a:pt x="754" y="174"/>
                      </a:lnTo>
                      <a:lnTo>
                        <a:pt x="756" y="158"/>
                      </a:lnTo>
                      <a:lnTo>
                        <a:pt x="764" y="158"/>
                      </a:lnTo>
                      <a:lnTo>
                        <a:pt x="766" y="176"/>
                      </a:lnTo>
                      <a:lnTo>
                        <a:pt x="760" y="190"/>
                      </a:lnTo>
                      <a:lnTo>
                        <a:pt x="764" y="200"/>
                      </a:lnTo>
                      <a:lnTo>
                        <a:pt x="780" y="204"/>
                      </a:lnTo>
                      <a:lnTo>
                        <a:pt x="804" y="210"/>
                      </a:lnTo>
                      <a:lnTo>
                        <a:pt x="816" y="210"/>
                      </a:lnTo>
                      <a:lnTo>
                        <a:pt x="802" y="200"/>
                      </a:lnTo>
                      <a:lnTo>
                        <a:pt x="782" y="194"/>
                      </a:lnTo>
                      <a:lnTo>
                        <a:pt x="774" y="182"/>
                      </a:lnTo>
                      <a:lnTo>
                        <a:pt x="786" y="178"/>
                      </a:lnTo>
                      <a:lnTo>
                        <a:pt x="806" y="182"/>
                      </a:lnTo>
                      <a:lnTo>
                        <a:pt x="792" y="166"/>
                      </a:lnTo>
                      <a:lnTo>
                        <a:pt x="798" y="162"/>
                      </a:lnTo>
                      <a:lnTo>
                        <a:pt x="832" y="172"/>
                      </a:lnTo>
                      <a:lnTo>
                        <a:pt x="852" y="188"/>
                      </a:lnTo>
                      <a:lnTo>
                        <a:pt x="880" y="188"/>
                      </a:lnTo>
                      <a:lnTo>
                        <a:pt x="866" y="174"/>
                      </a:lnTo>
                      <a:lnTo>
                        <a:pt x="848" y="160"/>
                      </a:lnTo>
                      <a:lnTo>
                        <a:pt x="842" y="138"/>
                      </a:lnTo>
                      <a:lnTo>
                        <a:pt x="854" y="130"/>
                      </a:lnTo>
                      <a:lnTo>
                        <a:pt x="900" y="128"/>
                      </a:lnTo>
                      <a:lnTo>
                        <a:pt x="946" y="120"/>
                      </a:lnTo>
                      <a:lnTo>
                        <a:pt x="934" y="98"/>
                      </a:lnTo>
                      <a:lnTo>
                        <a:pt x="972" y="80"/>
                      </a:lnTo>
                      <a:lnTo>
                        <a:pt x="1056" y="52"/>
                      </a:lnTo>
                      <a:lnTo>
                        <a:pt x="1092" y="48"/>
                      </a:lnTo>
                      <a:lnTo>
                        <a:pt x="1126" y="52"/>
                      </a:lnTo>
                      <a:lnTo>
                        <a:pt x="1176" y="36"/>
                      </a:lnTo>
                      <a:lnTo>
                        <a:pt x="1172" y="20"/>
                      </a:lnTo>
                      <a:lnTo>
                        <a:pt x="1196" y="0"/>
                      </a:lnTo>
                      <a:lnTo>
                        <a:pt x="1230" y="2"/>
                      </a:lnTo>
                      <a:lnTo>
                        <a:pt x="1248" y="8"/>
                      </a:lnTo>
                      <a:lnTo>
                        <a:pt x="1226" y="20"/>
                      </a:lnTo>
                      <a:lnTo>
                        <a:pt x="1268" y="22"/>
                      </a:lnTo>
                      <a:lnTo>
                        <a:pt x="1260" y="36"/>
                      </a:lnTo>
                      <a:lnTo>
                        <a:pt x="1336" y="34"/>
                      </a:lnTo>
                      <a:lnTo>
                        <a:pt x="1364" y="52"/>
                      </a:lnTo>
                      <a:lnTo>
                        <a:pt x="1368" y="64"/>
                      </a:lnTo>
                      <a:lnTo>
                        <a:pt x="1360" y="84"/>
                      </a:lnTo>
                      <a:lnTo>
                        <a:pt x="1326" y="102"/>
                      </a:lnTo>
                      <a:lnTo>
                        <a:pt x="1290" y="122"/>
                      </a:lnTo>
                      <a:lnTo>
                        <a:pt x="1240" y="150"/>
                      </a:lnTo>
                      <a:lnTo>
                        <a:pt x="1244" y="154"/>
                      </a:lnTo>
                      <a:lnTo>
                        <a:pt x="1266" y="146"/>
                      </a:lnTo>
                      <a:lnTo>
                        <a:pt x="1308" y="134"/>
                      </a:lnTo>
                      <a:lnTo>
                        <a:pt x="1306" y="126"/>
                      </a:lnTo>
                      <a:lnTo>
                        <a:pt x="1316" y="116"/>
                      </a:lnTo>
                      <a:lnTo>
                        <a:pt x="1332" y="112"/>
                      </a:lnTo>
                      <a:lnTo>
                        <a:pt x="1336" y="122"/>
                      </a:lnTo>
                      <a:lnTo>
                        <a:pt x="1348" y="126"/>
                      </a:lnTo>
                      <a:lnTo>
                        <a:pt x="1366" y="138"/>
                      </a:lnTo>
                      <a:lnTo>
                        <a:pt x="1376" y="132"/>
                      </a:lnTo>
                      <a:lnTo>
                        <a:pt x="1450" y="134"/>
                      </a:lnTo>
                      <a:lnTo>
                        <a:pt x="1450" y="144"/>
                      </a:lnTo>
                      <a:lnTo>
                        <a:pt x="1522" y="152"/>
                      </a:lnTo>
                      <a:lnTo>
                        <a:pt x="1530" y="126"/>
                      </a:lnTo>
                      <a:lnTo>
                        <a:pt x="1544" y="128"/>
                      </a:lnTo>
                      <a:lnTo>
                        <a:pt x="1564" y="138"/>
                      </a:lnTo>
                      <a:lnTo>
                        <a:pt x="1596" y="136"/>
                      </a:lnTo>
                      <a:lnTo>
                        <a:pt x="1614" y="156"/>
                      </a:lnTo>
                      <a:lnTo>
                        <a:pt x="1618" y="174"/>
                      </a:lnTo>
                      <a:lnTo>
                        <a:pt x="1606" y="182"/>
                      </a:lnTo>
                      <a:lnTo>
                        <a:pt x="1628" y="208"/>
                      </a:lnTo>
                      <a:lnTo>
                        <a:pt x="1650" y="214"/>
                      </a:lnTo>
                      <a:lnTo>
                        <a:pt x="1670" y="184"/>
                      </a:lnTo>
                      <a:lnTo>
                        <a:pt x="1696" y="198"/>
                      </a:lnTo>
                      <a:lnTo>
                        <a:pt x="1720" y="190"/>
                      </a:lnTo>
                      <a:lnTo>
                        <a:pt x="1746" y="200"/>
                      </a:lnTo>
                      <a:lnTo>
                        <a:pt x="1768" y="192"/>
                      </a:lnTo>
                      <a:lnTo>
                        <a:pt x="1784" y="184"/>
                      </a:lnTo>
                      <a:lnTo>
                        <a:pt x="1782" y="166"/>
                      </a:lnTo>
                      <a:lnTo>
                        <a:pt x="1804" y="158"/>
                      </a:lnTo>
                      <a:lnTo>
                        <a:pt x="1872" y="162"/>
                      </a:lnTo>
                      <a:lnTo>
                        <a:pt x="1884" y="172"/>
                      </a:lnTo>
                      <a:lnTo>
                        <a:pt x="1890" y="176"/>
                      </a:lnTo>
                      <a:lnTo>
                        <a:pt x="1926" y="172"/>
                      </a:lnTo>
                      <a:lnTo>
                        <a:pt x="1942" y="180"/>
                      </a:lnTo>
                      <a:lnTo>
                        <a:pt x="1934" y="190"/>
                      </a:lnTo>
                      <a:lnTo>
                        <a:pt x="1948" y="196"/>
                      </a:lnTo>
                      <a:lnTo>
                        <a:pt x="1978" y="208"/>
                      </a:lnTo>
                      <a:lnTo>
                        <a:pt x="2030" y="210"/>
                      </a:lnTo>
                      <a:lnTo>
                        <a:pt x="2084" y="212"/>
                      </a:lnTo>
                      <a:lnTo>
                        <a:pt x="2106" y="224"/>
                      </a:lnTo>
                      <a:lnTo>
                        <a:pt x="2104" y="238"/>
                      </a:lnTo>
                      <a:lnTo>
                        <a:pt x="2108" y="246"/>
                      </a:lnTo>
                      <a:lnTo>
                        <a:pt x="2126" y="252"/>
                      </a:lnTo>
                      <a:lnTo>
                        <a:pt x="2140" y="246"/>
                      </a:lnTo>
                      <a:lnTo>
                        <a:pt x="2206" y="250"/>
                      </a:lnTo>
                      <a:lnTo>
                        <a:pt x="2214" y="250"/>
                      </a:lnTo>
                      <a:lnTo>
                        <a:pt x="2230" y="242"/>
                      </a:lnTo>
                      <a:lnTo>
                        <a:pt x="2236" y="244"/>
                      </a:lnTo>
                      <a:lnTo>
                        <a:pt x="2236" y="256"/>
                      </a:lnTo>
                      <a:lnTo>
                        <a:pt x="2254" y="270"/>
                      </a:lnTo>
                      <a:lnTo>
                        <a:pt x="2274" y="272"/>
                      </a:lnTo>
                      <a:lnTo>
                        <a:pt x="2280" y="264"/>
                      </a:lnTo>
                      <a:lnTo>
                        <a:pt x="2274" y="252"/>
                      </a:lnTo>
                      <a:lnTo>
                        <a:pt x="2272" y="234"/>
                      </a:lnTo>
                      <a:lnTo>
                        <a:pt x="2284" y="232"/>
                      </a:lnTo>
                      <a:lnTo>
                        <a:pt x="2302" y="240"/>
                      </a:lnTo>
                      <a:lnTo>
                        <a:pt x="2334" y="240"/>
                      </a:lnTo>
                      <a:lnTo>
                        <a:pt x="2372" y="246"/>
                      </a:lnTo>
                      <a:lnTo>
                        <a:pt x="2416" y="262"/>
                      </a:lnTo>
                      <a:lnTo>
                        <a:pt x="2442" y="276"/>
                      </a:lnTo>
                      <a:lnTo>
                        <a:pt x="2488" y="296"/>
                      </a:lnTo>
                      <a:lnTo>
                        <a:pt x="2496" y="308"/>
                      </a:lnTo>
                      <a:lnTo>
                        <a:pt x="2502" y="320"/>
                      </a:lnTo>
                      <a:lnTo>
                        <a:pt x="2512" y="336"/>
                      </a:lnTo>
                      <a:lnTo>
                        <a:pt x="2520" y="332"/>
                      </a:lnTo>
                      <a:lnTo>
                        <a:pt x="2514" y="314"/>
                      </a:lnTo>
                      <a:lnTo>
                        <a:pt x="2530" y="316"/>
                      </a:lnTo>
                      <a:lnTo>
                        <a:pt x="2550" y="320"/>
                      </a:lnTo>
                      <a:lnTo>
                        <a:pt x="2568" y="332"/>
                      </a:lnTo>
                      <a:lnTo>
                        <a:pt x="2580" y="344"/>
                      </a:lnTo>
                      <a:lnTo>
                        <a:pt x="2568" y="356"/>
                      </a:lnTo>
                      <a:lnTo>
                        <a:pt x="2542" y="362"/>
                      </a:lnTo>
                      <a:lnTo>
                        <a:pt x="2538" y="376"/>
                      </a:lnTo>
                      <a:lnTo>
                        <a:pt x="2530" y="394"/>
                      </a:lnTo>
                      <a:lnTo>
                        <a:pt x="2502" y="380"/>
                      </a:lnTo>
                      <a:lnTo>
                        <a:pt x="2486" y="374"/>
                      </a:lnTo>
                      <a:lnTo>
                        <a:pt x="2488" y="358"/>
                      </a:lnTo>
                      <a:lnTo>
                        <a:pt x="2446" y="360"/>
                      </a:lnTo>
                      <a:lnTo>
                        <a:pt x="2440" y="340"/>
                      </a:lnTo>
                      <a:lnTo>
                        <a:pt x="2426" y="342"/>
                      </a:lnTo>
                      <a:lnTo>
                        <a:pt x="2424" y="356"/>
                      </a:lnTo>
                      <a:lnTo>
                        <a:pt x="2430" y="362"/>
                      </a:lnTo>
                      <a:lnTo>
                        <a:pt x="2412" y="378"/>
                      </a:lnTo>
                      <a:lnTo>
                        <a:pt x="2392" y="380"/>
                      </a:lnTo>
                      <a:lnTo>
                        <a:pt x="2378" y="378"/>
                      </a:lnTo>
                      <a:lnTo>
                        <a:pt x="2370" y="372"/>
                      </a:lnTo>
                      <a:lnTo>
                        <a:pt x="2368" y="380"/>
                      </a:lnTo>
                      <a:lnTo>
                        <a:pt x="2382" y="386"/>
                      </a:lnTo>
                      <a:lnTo>
                        <a:pt x="2396" y="394"/>
                      </a:lnTo>
                      <a:lnTo>
                        <a:pt x="2402" y="412"/>
                      </a:lnTo>
                      <a:lnTo>
                        <a:pt x="2414" y="430"/>
                      </a:lnTo>
                      <a:lnTo>
                        <a:pt x="2400" y="438"/>
                      </a:lnTo>
                      <a:lnTo>
                        <a:pt x="2374" y="428"/>
                      </a:lnTo>
                      <a:lnTo>
                        <a:pt x="2362" y="438"/>
                      </a:lnTo>
                      <a:lnTo>
                        <a:pt x="2326" y="454"/>
                      </a:lnTo>
                      <a:lnTo>
                        <a:pt x="2306" y="464"/>
                      </a:lnTo>
                      <a:lnTo>
                        <a:pt x="2266" y="496"/>
                      </a:lnTo>
                      <a:lnTo>
                        <a:pt x="2252" y="484"/>
                      </a:lnTo>
                      <a:lnTo>
                        <a:pt x="2222" y="484"/>
                      </a:lnTo>
                      <a:lnTo>
                        <a:pt x="2206" y="500"/>
                      </a:lnTo>
                      <a:lnTo>
                        <a:pt x="2202" y="484"/>
                      </a:lnTo>
                      <a:lnTo>
                        <a:pt x="2192" y="484"/>
                      </a:lnTo>
                      <a:lnTo>
                        <a:pt x="2188" y="496"/>
                      </a:lnTo>
                      <a:lnTo>
                        <a:pt x="2160" y="496"/>
                      </a:lnTo>
                      <a:lnTo>
                        <a:pt x="2136" y="534"/>
                      </a:lnTo>
                      <a:lnTo>
                        <a:pt x="2136" y="546"/>
                      </a:lnTo>
                      <a:lnTo>
                        <a:pt x="2152" y="546"/>
                      </a:lnTo>
                      <a:lnTo>
                        <a:pt x="2148" y="564"/>
                      </a:lnTo>
                      <a:lnTo>
                        <a:pt x="2154" y="580"/>
                      </a:lnTo>
                      <a:lnTo>
                        <a:pt x="2136" y="586"/>
                      </a:lnTo>
                      <a:lnTo>
                        <a:pt x="2130" y="600"/>
                      </a:lnTo>
                      <a:lnTo>
                        <a:pt x="2136" y="618"/>
                      </a:lnTo>
                      <a:lnTo>
                        <a:pt x="2112" y="626"/>
                      </a:lnTo>
                      <a:lnTo>
                        <a:pt x="2104" y="634"/>
                      </a:lnTo>
                      <a:lnTo>
                        <a:pt x="2104" y="640"/>
                      </a:lnTo>
                      <a:lnTo>
                        <a:pt x="2106" y="644"/>
                      </a:lnTo>
                      <a:lnTo>
                        <a:pt x="2104" y="648"/>
                      </a:lnTo>
                      <a:lnTo>
                        <a:pt x="2080" y="656"/>
                      </a:lnTo>
                      <a:lnTo>
                        <a:pt x="2080" y="670"/>
                      </a:lnTo>
                      <a:lnTo>
                        <a:pt x="2050" y="700"/>
                      </a:lnTo>
                      <a:lnTo>
                        <a:pt x="2046" y="668"/>
                      </a:lnTo>
                      <a:lnTo>
                        <a:pt x="2034" y="618"/>
                      </a:lnTo>
                      <a:lnTo>
                        <a:pt x="2034" y="582"/>
                      </a:lnTo>
                      <a:lnTo>
                        <a:pt x="2046" y="568"/>
                      </a:lnTo>
                      <a:lnTo>
                        <a:pt x="2058" y="546"/>
                      </a:lnTo>
                      <a:lnTo>
                        <a:pt x="2074" y="542"/>
                      </a:lnTo>
                      <a:lnTo>
                        <a:pt x="2116" y="502"/>
                      </a:lnTo>
                      <a:lnTo>
                        <a:pt x="2148" y="480"/>
                      </a:lnTo>
                      <a:lnTo>
                        <a:pt x="2158" y="476"/>
                      </a:lnTo>
                      <a:lnTo>
                        <a:pt x="2174" y="440"/>
                      </a:lnTo>
                      <a:lnTo>
                        <a:pt x="2182" y="436"/>
                      </a:lnTo>
                      <a:lnTo>
                        <a:pt x="2166" y="430"/>
                      </a:lnTo>
                      <a:lnTo>
                        <a:pt x="2160" y="432"/>
                      </a:lnTo>
                      <a:lnTo>
                        <a:pt x="2154" y="438"/>
                      </a:lnTo>
                      <a:lnTo>
                        <a:pt x="2154" y="456"/>
                      </a:lnTo>
                      <a:lnTo>
                        <a:pt x="2140" y="456"/>
                      </a:lnTo>
                      <a:lnTo>
                        <a:pt x="2108" y="476"/>
                      </a:lnTo>
                      <a:lnTo>
                        <a:pt x="2100" y="468"/>
                      </a:lnTo>
                      <a:lnTo>
                        <a:pt x="2108" y="452"/>
                      </a:lnTo>
                      <a:lnTo>
                        <a:pt x="2098" y="456"/>
                      </a:lnTo>
                      <a:lnTo>
                        <a:pt x="2058" y="456"/>
                      </a:lnTo>
                      <a:lnTo>
                        <a:pt x="2020" y="486"/>
                      </a:lnTo>
                      <a:lnTo>
                        <a:pt x="2012" y="502"/>
                      </a:lnTo>
                      <a:lnTo>
                        <a:pt x="2016" y="506"/>
                      </a:lnTo>
                      <a:lnTo>
                        <a:pt x="2026" y="516"/>
                      </a:lnTo>
                      <a:lnTo>
                        <a:pt x="2010" y="516"/>
                      </a:lnTo>
                      <a:lnTo>
                        <a:pt x="1994" y="518"/>
                      </a:lnTo>
                      <a:lnTo>
                        <a:pt x="1964" y="520"/>
                      </a:lnTo>
                      <a:lnTo>
                        <a:pt x="1972" y="512"/>
                      </a:lnTo>
                      <a:lnTo>
                        <a:pt x="1966" y="504"/>
                      </a:lnTo>
                      <a:lnTo>
                        <a:pt x="1944" y="502"/>
                      </a:lnTo>
                      <a:lnTo>
                        <a:pt x="1930" y="504"/>
                      </a:lnTo>
                      <a:lnTo>
                        <a:pt x="1924" y="512"/>
                      </a:lnTo>
                      <a:lnTo>
                        <a:pt x="1894" y="510"/>
                      </a:lnTo>
                      <a:lnTo>
                        <a:pt x="1880" y="512"/>
                      </a:lnTo>
                      <a:lnTo>
                        <a:pt x="1828" y="512"/>
                      </a:lnTo>
                      <a:lnTo>
                        <a:pt x="1712" y="612"/>
                      </a:lnTo>
                      <a:lnTo>
                        <a:pt x="1714" y="622"/>
                      </a:lnTo>
                      <a:lnTo>
                        <a:pt x="1734" y="620"/>
                      </a:lnTo>
                      <a:lnTo>
                        <a:pt x="1736" y="636"/>
                      </a:lnTo>
                      <a:lnTo>
                        <a:pt x="1746" y="624"/>
                      </a:lnTo>
                      <a:lnTo>
                        <a:pt x="1756" y="640"/>
                      </a:lnTo>
                      <a:lnTo>
                        <a:pt x="1770" y="628"/>
                      </a:lnTo>
                      <a:lnTo>
                        <a:pt x="1792" y="632"/>
                      </a:lnTo>
                      <a:lnTo>
                        <a:pt x="1808" y="652"/>
                      </a:lnTo>
                      <a:lnTo>
                        <a:pt x="1804" y="674"/>
                      </a:lnTo>
                      <a:lnTo>
                        <a:pt x="1796" y="696"/>
                      </a:lnTo>
                      <a:lnTo>
                        <a:pt x="1794" y="728"/>
                      </a:lnTo>
                      <a:lnTo>
                        <a:pt x="1788" y="746"/>
                      </a:lnTo>
                      <a:lnTo>
                        <a:pt x="1728" y="820"/>
                      </a:lnTo>
                      <a:lnTo>
                        <a:pt x="1710" y="842"/>
                      </a:lnTo>
                      <a:lnTo>
                        <a:pt x="1696" y="852"/>
                      </a:lnTo>
                      <a:lnTo>
                        <a:pt x="1678" y="860"/>
                      </a:lnTo>
                      <a:lnTo>
                        <a:pt x="1664" y="852"/>
                      </a:lnTo>
                      <a:lnTo>
                        <a:pt x="1646" y="856"/>
                      </a:lnTo>
                      <a:lnTo>
                        <a:pt x="1646" y="820"/>
                      </a:lnTo>
                      <a:lnTo>
                        <a:pt x="1660" y="810"/>
                      </a:lnTo>
                      <a:lnTo>
                        <a:pt x="1666" y="816"/>
                      </a:lnTo>
                      <a:lnTo>
                        <a:pt x="1678" y="814"/>
                      </a:lnTo>
                      <a:lnTo>
                        <a:pt x="1690" y="792"/>
                      </a:lnTo>
                      <a:lnTo>
                        <a:pt x="1696" y="770"/>
                      </a:lnTo>
                      <a:lnTo>
                        <a:pt x="1704" y="766"/>
                      </a:lnTo>
                      <a:lnTo>
                        <a:pt x="1702" y="752"/>
                      </a:lnTo>
                      <a:lnTo>
                        <a:pt x="1686" y="754"/>
                      </a:lnTo>
                      <a:lnTo>
                        <a:pt x="1672" y="756"/>
                      </a:lnTo>
                      <a:lnTo>
                        <a:pt x="1666" y="764"/>
                      </a:lnTo>
                      <a:lnTo>
                        <a:pt x="1644" y="762"/>
                      </a:lnTo>
                      <a:lnTo>
                        <a:pt x="1640" y="742"/>
                      </a:lnTo>
                      <a:lnTo>
                        <a:pt x="1610" y="726"/>
                      </a:lnTo>
                      <a:lnTo>
                        <a:pt x="1594" y="726"/>
                      </a:lnTo>
                      <a:lnTo>
                        <a:pt x="1572" y="674"/>
                      </a:lnTo>
                      <a:lnTo>
                        <a:pt x="1560" y="654"/>
                      </a:lnTo>
                      <a:lnTo>
                        <a:pt x="1530" y="642"/>
                      </a:lnTo>
                      <a:lnTo>
                        <a:pt x="1486" y="646"/>
                      </a:lnTo>
                      <a:lnTo>
                        <a:pt x="1472" y="652"/>
                      </a:lnTo>
                      <a:lnTo>
                        <a:pt x="1470" y="660"/>
                      </a:lnTo>
                      <a:lnTo>
                        <a:pt x="1482" y="662"/>
                      </a:lnTo>
                      <a:lnTo>
                        <a:pt x="1482" y="676"/>
                      </a:lnTo>
                      <a:lnTo>
                        <a:pt x="1472" y="682"/>
                      </a:lnTo>
                      <a:lnTo>
                        <a:pt x="1462" y="700"/>
                      </a:lnTo>
                      <a:lnTo>
                        <a:pt x="1458" y="716"/>
                      </a:lnTo>
                      <a:lnTo>
                        <a:pt x="1446" y="718"/>
                      </a:lnTo>
                      <a:lnTo>
                        <a:pt x="1436" y="728"/>
                      </a:lnTo>
                      <a:lnTo>
                        <a:pt x="1418" y="718"/>
                      </a:lnTo>
                      <a:lnTo>
                        <a:pt x="1394" y="716"/>
                      </a:lnTo>
                      <a:lnTo>
                        <a:pt x="1386" y="710"/>
                      </a:lnTo>
                      <a:lnTo>
                        <a:pt x="1376" y="712"/>
                      </a:lnTo>
                      <a:lnTo>
                        <a:pt x="1358" y="726"/>
                      </a:lnTo>
                      <a:lnTo>
                        <a:pt x="1328" y="732"/>
                      </a:lnTo>
                      <a:lnTo>
                        <a:pt x="1310" y="734"/>
                      </a:lnTo>
                      <a:lnTo>
                        <a:pt x="1288" y="732"/>
                      </a:lnTo>
                      <a:lnTo>
                        <a:pt x="1282" y="726"/>
                      </a:lnTo>
                      <a:lnTo>
                        <a:pt x="1276" y="718"/>
                      </a:lnTo>
                      <a:lnTo>
                        <a:pt x="1266" y="716"/>
                      </a:lnTo>
                      <a:lnTo>
                        <a:pt x="1260" y="710"/>
                      </a:lnTo>
                      <a:lnTo>
                        <a:pt x="1236" y="706"/>
                      </a:lnTo>
                      <a:lnTo>
                        <a:pt x="1222" y="714"/>
                      </a:lnTo>
                      <a:lnTo>
                        <a:pt x="1196" y="710"/>
                      </a:lnTo>
                      <a:lnTo>
                        <a:pt x="1186" y="698"/>
                      </a:lnTo>
                      <a:lnTo>
                        <a:pt x="1184" y="688"/>
                      </a:lnTo>
                      <a:lnTo>
                        <a:pt x="1160" y="680"/>
                      </a:lnTo>
                      <a:lnTo>
                        <a:pt x="1132" y="674"/>
                      </a:lnTo>
                      <a:lnTo>
                        <a:pt x="1114" y="692"/>
                      </a:lnTo>
                      <a:lnTo>
                        <a:pt x="1126" y="706"/>
                      </a:lnTo>
                      <a:lnTo>
                        <a:pt x="1124" y="714"/>
                      </a:lnTo>
                      <a:lnTo>
                        <a:pt x="1112" y="724"/>
                      </a:lnTo>
                      <a:lnTo>
                        <a:pt x="1104" y="718"/>
                      </a:lnTo>
                      <a:lnTo>
                        <a:pt x="1072" y="718"/>
                      </a:lnTo>
                      <a:lnTo>
                        <a:pt x="1062" y="706"/>
                      </a:lnTo>
                      <a:lnTo>
                        <a:pt x="1042" y="702"/>
                      </a:lnTo>
                      <a:lnTo>
                        <a:pt x="1024" y="700"/>
                      </a:lnTo>
                      <a:lnTo>
                        <a:pt x="990" y="718"/>
                      </a:lnTo>
                      <a:lnTo>
                        <a:pt x="982" y="726"/>
                      </a:lnTo>
                      <a:lnTo>
                        <a:pt x="968" y="728"/>
                      </a:lnTo>
                      <a:lnTo>
                        <a:pt x="960" y="736"/>
                      </a:lnTo>
                      <a:lnTo>
                        <a:pt x="944" y="736"/>
                      </a:lnTo>
                      <a:lnTo>
                        <a:pt x="940" y="722"/>
                      </a:lnTo>
                      <a:lnTo>
                        <a:pt x="918" y="720"/>
                      </a:lnTo>
                      <a:lnTo>
                        <a:pt x="904" y="710"/>
                      </a:lnTo>
                      <a:lnTo>
                        <a:pt x="894" y="696"/>
                      </a:lnTo>
                      <a:lnTo>
                        <a:pt x="866" y="700"/>
                      </a:lnTo>
                      <a:lnTo>
                        <a:pt x="844" y="688"/>
                      </a:lnTo>
                      <a:lnTo>
                        <a:pt x="840" y="696"/>
                      </a:lnTo>
                      <a:lnTo>
                        <a:pt x="832" y="696"/>
                      </a:lnTo>
                      <a:lnTo>
                        <a:pt x="818" y="672"/>
                      </a:lnTo>
                      <a:lnTo>
                        <a:pt x="802" y="648"/>
                      </a:lnTo>
                      <a:lnTo>
                        <a:pt x="784" y="636"/>
                      </a:lnTo>
                      <a:lnTo>
                        <a:pt x="782" y="626"/>
                      </a:lnTo>
                      <a:lnTo>
                        <a:pt x="760" y="632"/>
                      </a:lnTo>
                      <a:lnTo>
                        <a:pt x="742" y="642"/>
                      </a:lnTo>
                      <a:lnTo>
                        <a:pt x="722" y="632"/>
                      </a:lnTo>
                      <a:lnTo>
                        <a:pt x="702" y="626"/>
                      </a:lnTo>
                      <a:lnTo>
                        <a:pt x="692" y="620"/>
                      </a:lnTo>
                      <a:lnTo>
                        <a:pt x="688" y="606"/>
                      </a:lnTo>
                      <a:lnTo>
                        <a:pt x="668" y="604"/>
                      </a:lnTo>
                      <a:lnTo>
                        <a:pt x="646" y="608"/>
                      </a:lnTo>
                      <a:lnTo>
                        <a:pt x="558" y="632"/>
                      </a:lnTo>
                      <a:lnTo>
                        <a:pt x="536" y="634"/>
                      </a:lnTo>
                      <a:lnTo>
                        <a:pt x="540" y="644"/>
                      </a:lnTo>
                      <a:lnTo>
                        <a:pt x="544" y="652"/>
                      </a:lnTo>
                      <a:lnTo>
                        <a:pt x="532" y="656"/>
                      </a:lnTo>
                      <a:lnTo>
                        <a:pt x="530" y="666"/>
                      </a:lnTo>
                      <a:lnTo>
                        <a:pt x="524" y="672"/>
                      </a:lnTo>
                      <a:lnTo>
                        <a:pt x="518" y="680"/>
                      </a:lnTo>
                      <a:lnTo>
                        <a:pt x="532" y="684"/>
                      </a:lnTo>
                      <a:lnTo>
                        <a:pt x="540" y="692"/>
                      </a:lnTo>
                      <a:lnTo>
                        <a:pt x="530" y="702"/>
                      </a:lnTo>
                      <a:lnTo>
                        <a:pt x="504" y="704"/>
                      </a:lnTo>
                      <a:lnTo>
                        <a:pt x="494" y="694"/>
                      </a:lnTo>
                      <a:lnTo>
                        <a:pt x="476" y="694"/>
                      </a:lnTo>
                      <a:lnTo>
                        <a:pt x="454" y="704"/>
                      </a:lnTo>
                      <a:lnTo>
                        <a:pt x="438" y="702"/>
                      </a:lnTo>
                      <a:lnTo>
                        <a:pt x="416" y="688"/>
                      </a:lnTo>
                      <a:lnTo>
                        <a:pt x="380" y="682"/>
                      </a:lnTo>
                      <a:lnTo>
                        <a:pt x="364" y="688"/>
                      </a:lnTo>
                      <a:lnTo>
                        <a:pt x="340" y="706"/>
                      </a:lnTo>
                      <a:lnTo>
                        <a:pt x="338" y="718"/>
                      </a:lnTo>
                      <a:lnTo>
                        <a:pt x="330" y="722"/>
                      </a:lnTo>
                      <a:lnTo>
                        <a:pt x="322" y="706"/>
                      </a:lnTo>
                      <a:lnTo>
                        <a:pt x="310" y="720"/>
                      </a:lnTo>
                      <a:lnTo>
                        <a:pt x="304" y="744"/>
                      </a:lnTo>
                      <a:lnTo>
                        <a:pt x="314" y="758"/>
                      </a:lnTo>
                      <a:lnTo>
                        <a:pt x="328" y="762"/>
                      </a:lnTo>
                      <a:lnTo>
                        <a:pt x="340" y="778"/>
                      </a:lnTo>
                      <a:lnTo>
                        <a:pt x="344" y="792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4" name="Freeform 200"/>
                <p:cNvSpPr>
                  <a:spLocks/>
                </p:cNvSpPr>
                <p:nvPr/>
              </p:nvSpPr>
              <p:spPr bwMode="gray">
                <a:xfrm>
                  <a:off x="6042819" y="2482622"/>
                  <a:ext cx="438150" cy="342937"/>
                </a:xfrm>
                <a:custGeom>
                  <a:avLst/>
                  <a:gdLst>
                    <a:gd name="T0" fmla="*/ 2147483646 w 276"/>
                    <a:gd name="T1" fmla="*/ 2147483646 h 196"/>
                    <a:gd name="T2" fmla="*/ 2147483646 w 276"/>
                    <a:gd name="T3" fmla="*/ 2147483646 h 196"/>
                    <a:gd name="T4" fmla="*/ 2147483646 w 276"/>
                    <a:gd name="T5" fmla="*/ 2147483646 h 196"/>
                    <a:gd name="T6" fmla="*/ 2147483646 w 276"/>
                    <a:gd name="T7" fmla="*/ 2147483646 h 196"/>
                    <a:gd name="T8" fmla="*/ 2147483646 w 276"/>
                    <a:gd name="T9" fmla="*/ 2147483646 h 196"/>
                    <a:gd name="T10" fmla="*/ 2147483646 w 276"/>
                    <a:gd name="T11" fmla="*/ 2147483646 h 196"/>
                    <a:gd name="T12" fmla="*/ 0 w 276"/>
                    <a:gd name="T13" fmla="*/ 2147483646 h 196"/>
                    <a:gd name="T14" fmla="*/ 0 w 276"/>
                    <a:gd name="T15" fmla="*/ 2147483646 h 196"/>
                    <a:gd name="T16" fmla="*/ 2147483646 w 276"/>
                    <a:gd name="T17" fmla="*/ 2147483646 h 196"/>
                    <a:gd name="T18" fmla="*/ 2147483646 w 276"/>
                    <a:gd name="T19" fmla="*/ 2147483646 h 196"/>
                    <a:gd name="T20" fmla="*/ 2147483646 w 276"/>
                    <a:gd name="T21" fmla="*/ 2147483646 h 196"/>
                    <a:gd name="T22" fmla="*/ 2147483646 w 276"/>
                    <a:gd name="T23" fmla="*/ 2147483646 h 196"/>
                    <a:gd name="T24" fmla="*/ 2147483646 w 276"/>
                    <a:gd name="T25" fmla="*/ 2147483646 h 196"/>
                    <a:gd name="T26" fmla="*/ 2147483646 w 276"/>
                    <a:gd name="T27" fmla="*/ 2147483646 h 196"/>
                    <a:gd name="T28" fmla="*/ 2147483646 w 276"/>
                    <a:gd name="T29" fmla="*/ 2147483646 h 196"/>
                    <a:gd name="T30" fmla="*/ 2147483646 w 276"/>
                    <a:gd name="T31" fmla="*/ 2147483646 h 196"/>
                    <a:gd name="T32" fmla="*/ 2147483646 w 276"/>
                    <a:gd name="T33" fmla="*/ 2147483646 h 196"/>
                    <a:gd name="T34" fmla="*/ 2147483646 w 276"/>
                    <a:gd name="T35" fmla="*/ 2147483646 h 196"/>
                    <a:gd name="T36" fmla="*/ 2147483646 w 276"/>
                    <a:gd name="T37" fmla="*/ 2147483646 h 196"/>
                    <a:gd name="T38" fmla="*/ 2147483646 w 276"/>
                    <a:gd name="T39" fmla="*/ 2147483646 h 196"/>
                    <a:gd name="T40" fmla="*/ 2147483646 w 276"/>
                    <a:gd name="T41" fmla="*/ 2147483646 h 196"/>
                    <a:gd name="T42" fmla="*/ 2147483646 w 276"/>
                    <a:gd name="T43" fmla="*/ 2147483646 h 196"/>
                    <a:gd name="T44" fmla="*/ 2147483646 w 276"/>
                    <a:gd name="T45" fmla="*/ 2147483646 h 196"/>
                    <a:gd name="T46" fmla="*/ 2147483646 w 276"/>
                    <a:gd name="T47" fmla="*/ 0 h 196"/>
                    <a:gd name="T48" fmla="*/ 2147483646 w 276"/>
                    <a:gd name="T49" fmla="*/ 0 h 196"/>
                    <a:gd name="T50" fmla="*/ 2147483646 w 276"/>
                    <a:gd name="T51" fmla="*/ 2147483646 h 196"/>
                    <a:gd name="T52" fmla="*/ 2147483646 w 276"/>
                    <a:gd name="T53" fmla="*/ 2147483646 h 196"/>
                    <a:gd name="T54" fmla="*/ 2147483646 w 276"/>
                    <a:gd name="T55" fmla="*/ 2147483646 h 196"/>
                    <a:gd name="T56" fmla="*/ 2147483646 w 276"/>
                    <a:gd name="T57" fmla="*/ 2147483646 h 196"/>
                    <a:gd name="T58" fmla="*/ 2147483646 w 276"/>
                    <a:gd name="T59" fmla="*/ 2147483646 h 196"/>
                    <a:gd name="T60" fmla="*/ 2147483646 w 276"/>
                    <a:gd name="T61" fmla="*/ 2147483646 h 196"/>
                    <a:gd name="T62" fmla="*/ 2147483646 w 276"/>
                    <a:gd name="T63" fmla="*/ 2147483646 h 196"/>
                    <a:gd name="T64" fmla="*/ 2147483646 w 276"/>
                    <a:gd name="T65" fmla="*/ 2147483646 h 196"/>
                    <a:gd name="T66" fmla="*/ 2147483646 w 276"/>
                    <a:gd name="T67" fmla="*/ 2147483646 h 196"/>
                    <a:gd name="T68" fmla="*/ 2147483646 w 276"/>
                    <a:gd name="T69" fmla="*/ 2147483646 h 196"/>
                    <a:gd name="T70" fmla="*/ 2147483646 w 276"/>
                    <a:gd name="T71" fmla="*/ 2147483646 h 196"/>
                    <a:gd name="T72" fmla="*/ 2147483646 w 276"/>
                    <a:gd name="T73" fmla="*/ 2147483646 h 196"/>
                    <a:gd name="T74" fmla="*/ 2147483646 w 276"/>
                    <a:gd name="T75" fmla="*/ 2147483646 h 196"/>
                    <a:gd name="T76" fmla="*/ 2147483646 w 276"/>
                    <a:gd name="T77" fmla="*/ 2147483646 h 196"/>
                    <a:gd name="T78" fmla="*/ 2147483646 w 276"/>
                    <a:gd name="T79" fmla="*/ 2147483646 h 196"/>
                    <a:gd name="T80" fmla="*/ 2147483646 w 276"/>
                    <a:gd name="T81" fmla="*/ 2147483646 h 19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276" h="196">
                      <a:moveTo>
                        <a:pt x="88" y="196"/>
                      </a:moveTo>
                      <a:lnTo>
                        <a:pt x="36" y="194"/>
                      </a:lnTo>
                      <a:lnTo>
                        <a:pt x="36" y="182"/>
                      </a:lnTo>
                      <a:lnTo>
                        <a:pt x="30" y="176"/>
                      </a:lnTo>
                      <a:lnTo>
                        <a:pt x="20" y="182"/>
                      </a:lnTo>
                      <a:lnTo>
                        <a:pt x="10" y="176"/>
                      </a:lnTo>
                      <a:lnTo>
                        <a:pt x="0" y="166"/>
                      </a:lnTo>
                      <a:lnTo>
                        <a:pt x="0" y="154"/>
                      </a:lnTo>
                      <a:lnTo>
                        <a:pt x="12" y="150"/>
                      </a:lnTo>
                      <a:lnTo>
                        <a:pt x="20" y="142"/>
                      </a:lnTo>
                      <a:lnTo>
                        <a:pt x="20" y="132"/>
                      </a:lnTo>
                      <a:lnTo>
                        <a:pt x="34" y="118"/>
                      </a:lnTo>
                      <a:lnTo>
                        <a:pt x="44" y="116"/>
                      </a:lnTo>
                      <a:lnTo>
                        <a:pt x="48" y="108"/>
                      </a:lnTo>
                      <a:lnTo>
                        <a:pt x="38" y="106"/>
                      </a:lnTo>
                      <a:lnTo>
                        <a:pt x="64" y="84"/>
                      </a:lnTo>
                      <a:lnTo>
                        <a:pt x="76" y="66"/>
                      </a:lnTo>
                      <a:lnTo>
                        <a:pt x="110" y="40"/>
                      </a:lnTo>
                      <a:lnTo>
                        <a:pt x="132" y="36"/>
                      </a:lnTo>
                      <a:lnTo>
                        <a:pt x="140" y="28"/>
                      </a:lnTo>
                      <a:lnTo>
                        <a:pt x="176" y="24"/>
                      </a:lnTo>
                      <a:lnTo>
                        <a:pt x="210" y="20"/>
                      </a:lnTo>
                      <a:lnTo>
                        <a:pt x="230" y="8"/>
                      </a:lnTo>
                      <a:lnTo>
                        <a:pt x="250" y="0"/>
                      </a:lnTo>
                      <a:lnTo>
                        <a:pt x="266" y="0"/>
                      </a:lnTo>
                      <a:lnTo>
                        <a:pt x="276" y="6"/>
                      </a:lnTo>
                      <a:lnTo>
                        <a:pt x="272" y="18"/>
                      </a:lnTo>
                      <a:lnTo>
                        <a:pt x="254" y="30"/>
                      </a:lnTo>
                      <a:lnTo>
                        <a:pt x="222" y="40"/>
                      </a:lnTo>
                      <a:lnTo>
                        <a:pt x="166" y="50"/>
                      </a:lnTo>
                      <a:lnTo>
                        <a:pt x="136" y="74"/>
                      </a:lnTo>
                      <a:lnTo>
                        <a:pt x="122" y="80"/>
                      </a:lnTo>
                      <a:lnTo>
                        <a:pt x="110" y="82"/>
                      </a:lnTo>
                      <a:lnTo>
                        <a:pt x="110" y="94"/>
                      </a:lnTo>
                      <a:lnTo>
                        <a:pt x="96" y="102"/>
                      </a:lnTo>
                      <a:lnTo>
                        <a:pt x="86" y="116"/>
                      </a:lnTo>
                      <a:lnTo>
                        <a:pt x="64" y="140"/>
                      </a:lnTo>
                      <a:lnTo>
                        <a:pt x="62" y="166"/>
                      </a:lnTo>
                      <a:lnTo>
                        <a:pt x="72" y="174"/>
                      </a:lnTo>
                      <a:lnTo>
                        <a:pt x="74" y="184"/>
                      </a:lnTo>
                      <a:lnTo>
                        <a:pt x="88" y="19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5" name="Freeform 201"/>
                <p:cNvSpPr>
                  <a:spLocks/>
                </p:cNvSpPr>
                <p:nvPr/>
              </p:nvSpPr>
              <p:spPr bwMode="gray">
                <a:xfrm>
                  <a:off x="7246144" y="2339148"/>
                  <a:ext cx="152400" cy="90983"/>
                </a:xfrm>
                <a:custGeom>
                  <a:avLst/>
                  <a:gdLst>
                    <a:gd name="T0" fmla="*/ 0 w 96"/>
                    <a:gd name="T1" fmla="*/ 2147483646 h 52"/>
                    <a:gd name="T2" fmla="*/ 2147483646 w 96"/>
                    <a:gd name="T3" fmla="*/ 2147483646 h 52"/>
                    <a:gd name="T4" fmla="*/ 2147483646 w 96"/>
                    <a:gd name="T5" fmla="*/ 2147483646 h 52"/>
                    <a:gd name="T6" fmla="*/ 2147483646 w 96"/>
                    <a:gd name="T7" fmla="*/ 2147483646 h 52"/>
                    <a:gd name="T8" fmla="*/ 2147483646 w 96"/>
                    <a:gd name="T9" fmla="*/ 0 h 52"/>
                    <a:gd name="T10" fmla="*/ 2147483646 w 96"/>
                    <a:gd name="T11" fmla="*/ 2147483646 h 52"/>
                    <a:gd name="T12" fmla="*/ 2147483646 w 96"/>
                    <a:gd name="T13" fmla="*/ 2147483646 h 52"/>
                    <a:gd name="T14" fmla="*/ 2147483646 w 96"/>
                    <a:gd name="T15" fmla="*/ 2147483646 h 52"/>
                    <a:gd name="T16" fmla="*/ 2147483646 w 96"/>
                    <a:gd name="T17" fmla="*/ 2147483646 h 52"/>
                    <a:gd name="T18" fmla="*/ 2147483646 w 96"/>
                    <a:gd name="T19" fmla="*/ 2147483646 h 52"/>
                    <a:gd name="T20" fmla="*/ 2147483646 w 96"/>
                    <a:gd name="T21" fmla="*/ 2147483646 h 52"/>
                    <a:gd name="T22" fmla="*/ 2147483646 w 96"/>
                    <a:gd name="T23" fmla="*/ 2147483646 h 52"/>
                    <a:gd name="T24" fmla="*/ 2147483646 w 96"/>
                    <a:gd name="T25" fmla="*/ 2147483646 h 52"/>
                    <a:gd name="T26" fmla="*/ 2147483646 w 96"/>
                    <a:gd name="T27" fmla="*/ 2147483646 h 52"/>
                    <a:gd name="T28" fmla="*/ 2147483646 w 96"/>
                    <a:gd name="T29" fmla="*/ 2147483646 h 52"/>
                    <a:gd name="T30" fmla="*/ 0 w 96"/>
                    <a:gd name="T31" fmla="*/ 2147483646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96" h="52">
                      <a:moveTo>
                        <a:pt x="0" y="48"/>
                      </a:moveTo>
                      <a:lnTo>
                        <a:pt x="16" y="30"/>
                      </a:lnTo>
                      <a:lnTo>
                        <a:pt x="28" y="14"/>
                      </a:lnTo>
                      <a:lnTo>
                        <a:pt x="40" y="2"/>
                      </a:lnTo>
                      <a:lnTo>
                        <a:pt x="58" y="0"/>
                      </a:lnTo>
                      <a:lnTo>
                        <a:pt x="54" y="14"/>
                      </a:lnTo>
                      <a:lnTo>
                        <a:pt x="70" y="6"/>
                      </a:lnTo>
                      <a:lnTo>
                        <a:pt x="82" y="16"/>
                      </a:lnTo>
                      <a:lnTo>
                        <a:pt x="96" y="22"/>
                      </a:lnTo>
                      <a:lnTo>
                        <a:pt x="94" y="32"/>
                      </a:lnTo>
                      <a:lnTo>
                        <a:pt x="86" y="40"/>
                      </a:lnTo>
                      <a:lnTo>
                        <a:pt x="58" y="40"/>
                      </a:lnTo>
                      <a:lnTo>
                        <a:pt x="26" y="42"/>
                      </a:lnTo>
                      <a:lnTo>
                        <a:pt x="20" y="48"/>
                      </a:lnTo>
                      <a:lnTo>
                        <a:pt x="8" y="52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6" name="Freeform 202"/>
                <p:cNvSpPr>
                  <a:spLocks/>
                </p:cNvSpPr>
                <p:nvPr/>
              </p:nvSpPr>
              <p:spPr bwMode="gray">
                <a:xfrm>
                  <a:off x="7106444" y="2290157"/>
                  <a:ext cx="152400" cy="80485"/>
                </a:xfrm>
                <a:custGeom>
                  <a:avLst/>
                  <a:gdLst>
                    <a:gd name="T0" fmla="*/ 0 w 96"/>
                    <a:gd name="T1" fmla="*/ 2147483646 h 46"/>
                    <a:gd name="T2" fmla="*/ 2147483646 w 96"/>
                    <a:gd name="T3" fmla="*/ 2147483646 h 46"/>
                    <a:gd name="T4" fmla="*/ 2147483646 w 96"/>
                    <a:gd name="T5" fmla="*/ 0 h 46"/>
                    <a:gd name="T6" fmla="*/ 2147483646 w 96"/>
                    <a:gd name="T7" fmla="*/ 2147483646 h 46"/>
                    <a:gd name="T8" fmla="*/ 2147483646 w 96"/>
                    <a:gd name="T9" fmla="*/ 2147483646 h 46"/>
                    <a:gd name="T10" fmla="*/ 2147483646 w 96"/>
                    <a:gd name="T11" fmla="*/ 2147483646 h 46"/>
                    <a:gd name="T12" fmla="*/ 2147483646 w 96"/>
                    <a:gd name="T13" fmla="*/ 2147483646 h 46"/>
                    <a:gd name="T14" fmla="*/ 2147483646 w 96"/>
                    <a:gd name="T15" fmla="*/ 2147483646 h 46"/>
                    <a:gd name="T16" fmla="*/ 2147483646 w 96"/>
                    <a:gd name="T17" fmla="*/ 2147483646 h 46"/>
                    <a:gd name="T18" fmla="*/ 2147483646 w 96"/>
                    <a:gd name="T19" fmla="*/ 2147483646 h 46"/>
                    <a:gd name="T20" fmla="*/ 2147483646 w 96"/>
                    <a:gd name="T21" fmla="*/ 2147483646 h 46"/>
                    <a:gd name="T22" fmla="*/ 2147483646 w 96"/>
                    <a:gd name="T23" fmla="*/ 2147483646 h 46"/>
                    <a:gd name="T24" fmla="*/ 2147483646 w 96"/>
                    <a:gd name="T25" fmla="*/ 2147483646 h 46"/>
                    <a:gd name="T26" fmla="*/ 2147483646 w 96"/>
                    <a:gd name="T27" fmla="*/ 2147483646 h 46"/>
                    <a:gd name="T28" fmla="*/ 2147483646 w 96"/>
                    <a:gd name="T29" fmla="*/ 2147483646 h 46"/>
                    <a:gd name="T30" fmla="*/ 0 w 96"/>
                    <a:gd name="T31" fmla="*/ 2147483646 h 4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96" h="46">
                      <a:moveTo>
                        <a:pt x="0" y="22"/>
                      </a:moveTo>
                      <a:lnTo>
                        <a:pt x="16" y="6"/>
                      </a:lnTo>
                      <a:lnTo>
                        <a:pt x="46" y="0"/>
                      </a:lnTo>
                      <a:lnTo>
                        <a:pt x="64" y="2"/>
                      </a:lnTo>
                      <a:lnTo>
                        <a:pt x="64" y="10"/>
                      </a:lnTo>
                      <a:lnTo>
                        <a:pt x="76" y="8"/>
                      </a:lnTo>
                      <a:lnTo>
                        <a:pt x="88" y="6"/>
                      </a:lnTo>
                      <a:lnTo>
                        <a:pt x="96" y="14"/>
                      </a:lnTo>
                      <a:lnTo>
                        <a:pt x="96" y="26"/>
                      </a:lnTo>
                      <a:lnTo>
                        <a:pt x="84" y="36"/>
                      </a:lnTo>
                      <a:lnTo>
                        <a:pt x="92" y="46"/>
                      </a:lnTo>
                      <a:lnTo>
                        <a:pt x="54" y="46"/>
                      </a:lnTo>
                      <a:lnTo>
                        <a:pt x="40" y="40"/>
                      </a:lnTo>
                      <a:lnTo>
                        <a:pt x="16" y="40"/>
                      </a:lnTo>
                      <a:lnTo>
                        <a:pt x="8" y="28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7" name="Freeform 203"/>
                <p:cNvSpPr>
                  <a:spLocks/>
                </p:cNvSpPr>
                <p:nvPr/>
              </p:nvSpPr>
              <p:spPr bwMode="gray">
                <a:xfrm>
                  <a:off x="7068344" y="2216671"/>
                  <a:ext cx="133350" cy="76986"/>
                </a:xfrm>
                <a:custGeom>
                  <a:avLst/>
                  <a:gdLst>
                    <a:gd name="T0" fmla="*/ 0 w 84"/>
                    <a:gd name="T1" fmla="*/ 2147483646 h 44"/>
                    <a:gd name="T2" fmla="*/ 2147483646 w 84"/>
                    <a:gd name="T3" fmla="*/ 2147483646 h 44"/>
                    <a:gd name="T4" fmla="*/ 2147483646 w 84"/>
                    <a:gd name="T5" fmla="*/ 2147483646 h 44"/>
                    <a:gd name="T6" fmla="*/ 2147483646 w 84"/>
                    <a:gd name="T7" fmla="*/ 2147483646 h 44"/>
                    <a:gd name="T8" fmla="*/ 2147483646 w 84"/>
                    <a:gd name="T9" fmla="*/ 2147483646 h 44"/>
                    <a:gd name="T10" fmla="*/ 2147483646 w 84"/>
                    <a:gd name="T11" fmla="*/ 2147483646 h 44"/>
                    <a:gd name="T12" fmla="*/ 2147483646 w 84"/>
                    <a:gd name="T13" fmla="*/ 2147483646 h 44"/>
                    <a:gd name="T14" fmla="*/ 2147483646 w 84"/>
                    <a:gd name="T15" fmla="*/ 2147483646 h 44"/>
                    <a:gd name="T16" fmla="*/ 2147483646 w 84"/>
                    <a:gd name="T17" fmla="*/ 2147483646 h 44"/>
                    <a:gd name="T18" fmla="*/ 2147483646 w 84"/>
                    <a:gd name="T19" fmla="*/ 0 h 44"/>
                    <a:gd name="T20" fmla="*/ 2147483646 w 84"/>
                    <a:gd name="T21" fmla="*/ 2147483646 h 44"/>
                    <a:gd name="T22" fmla="*/ 2147483646 w 84"/>
                    <a:gd name="T23" fmla="*/ 2147483646 h 44"/>
                    <a:gd name="T24" fmla="*/ 2147483646 w 84"/>
                    <a:gd name="T25" fmla="*/ 2147483646 h 44"/>
                    <a:gd name="T26" fmla="*/ 2147483646 w 84"/>
                    <a:gd name="T27" fmla="*/ 2147483646 h 44"/>
                    <a:gd name="T28" fmla="*/ 0 w 84"/>
                    <a:gd name="T29" fmla="*/ 2147483646 h 4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84" h="44">
                      <a:moveTo>
                        <a:pt x="0" y="34"/>
                      </a:moveTo>
                      <a:lnTo>
                        <a:pt x="22" y="44"/>
                      </a:lnTo>
                      <a:lnTo>
                        <a:pt x="36" y="42"/>
                      </a:lnTo>
                      <a:lnTo>
                        <a:pt x="56" y="38"/>
                      </a:lnTo>
                      <a:lnTo>
                        <a:pt x="74" y="36"/>
                      </a:lnTo>
                      <a:lnTo>
                        <a:pt x="76" y="28"/>
                      </a:lnTo>
                      <a:lnTo>
                        <a:pt x="84" y="22"/>
                      </a:lnTo>
                      <a:lnTo>
                        <a:pt x="72" y="14"/>
                      </a:lnTo>
                      <a:lnTo>
                        <a:pt x="60" y="2"/>
                      </a:lnTo>
                      <a:lnTo>
                        <a:pt x="44" y="0"/>
                      </a:lnTo>
                      <a:lnTo>
                        <a:pt x="40" y="10"/>
                      </a:lnTo>
                      <a:lnTo>
                        <a:pt x="16" y="12"/>
                      </a:lnTo>
                      <a:lnTo>
                        <a:pt x="12" y="18"/>
                      </a:lnTo>
                      <a:lnTo>
                        <a:pt x="10" y="28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8" name="Freeform 204"/>
                <p:cNvSpPr>
                  <a:spLocks/>
                </p:cNvSpPr>
                <p:nvPr/>
              </p:nvSpPr>
              <p:spPr bwMode="gray">
                <a:xfrm>
                  <a:off x="8198644" y="2535112"/>
                  <a:ext cx="203200" cy="76986"/>
                </a:xfrm>
                <a:custGeom>
                  <a:avLst/>
                  <a:gdLst>
                    <a:gd name="T0" fmla="*/ 2147483646 w 128"/>
                    <a:gd name="T1" fmla="*/ 2147483646 h 44"/>
                    <a:gd name="T2" fmla="*/ 2147483646 w 128"/>
                    <a:gd name="T3" fmla="*/ 2147483646 h 44"/>
                    <a:gd name="T4" fmla="*/ 2147483646 w 128"/>
                    <a:gd name="T5" fmla="*/ 2147483646 h 44"/>
                    <a:gd name="T6" fmla="*/ 0 w 128"/>
                    <a:gd name="T7" fmla="*/ 2147483646 h 44"/>
                    <a:gd name="T8" fmla="*/ 2147483646 w 128"/>
                    <a:gd name="T9" fmla="*/ 2147483646 h 44"/>
                    <a:gd name="T10" fmla="*/ 2147483646 w 128"/>
                    <a:gd name="T11" fmla="*/ 0 h 44"/>
                    <a:gd name="T12" fmla="*/ 2147483646 w 128"/>
                    <a:gd name="T13" fmla="*/ 0 h 44"/>
                    <a:gd name="T14" fmla="*/ 2147483646 w 128"/>
                    <a:gd name="T15" fmla="*/ 2147483646 h 44"/>
                    <a:gd name="T16" fmla="*/ 2147483646 w 128"/>
                    <a:gd name="T17" fmla="*/ 2147483646 h 44"/>
                    <a:gd name="T18" fmla="*/ 2147483646 w 128"/>
                    <a:gd name="T19" fmla="*/ 2147483646 h 44"/>
                    <a:gd name="T20" fmla="*/ 2147483646 w 128"/>
                    <a:gd name="T21" fmla="*/ 2147483646 h 44"/>
                    <a:gd name="T22" fmla="*/ 2147483646 w 128"/>
                    <a:gd name="T23" fmla="*/ 2147483646 h 44"/>
                    <a:gd name="T24" fmla="*/ 2147483646 w 128"/>
                    <a:gd name="T25" fmla="*/ 2147483646 h 44"/>
                    <a:gd name="T26" fmla="*/ 2147483646 w 128"/>
                    <a:gd name="T27" fmla="*/ 2147483646 h 44"/>
                    <a:gd name="T28" fmla="*/ 2147483646 w 128"/>
                    <a:gd name="T29" fmla="*/ 2147483646 h 44"/>
                    <a:gd name="T30" fmla="*/ 2147483646 w 128"/>
                    <a:gd name="T31" fmla="*/ 2147483646 h 44"/>
                    <a:gd name="T32" fmla="*/ 2147483646 w 128"/>
                    <a:gd name="T33" fmla="*/ 2147483646 h 44"/>
                    <a:gd name="T34" fmla="*/ 2147483646 w 128"/>
                    <a:gd name="T35" fmla="*/ 2147483646 h 44"/>
                    <a:gd name="T36" fmla="*/ 2147483646 w 128"/>
                    <a:gd name="T37" fmla="*/ 2147483646 h 44"/>
                    <a:gd name="T38" fmla="*/ 2147483646 w 128"/>
                    <a:gd name="T39" fmla="*/ 2147483646 h 44"/>
                    <a:gd name="T40" fmla="*/ 2147483646 w 128"/>
                    <a:gd name="T41" fmla="*/ 2147483646 h 44"/>
                    <a:gd name="T42" fmla="*/ 2147483646 w 128"/>
                    <a:gd name="T43" fmla="*/ 2147483646 h 44"/>
                    <a:gd name="T44" fmla="*/ 2147483646 w 128"/>
                    <a:gd name="T45" fmla="*/ 2147483646 h 44"/>
                    <a:gd name="T46" fmla="*/ 2147483646 w 128"/>
                    <a:gd name="T47" fmla="*/ 2147483646 h 44"/>
                    <a:gd name="T48" fmla="*/ 2147483646 w 128"/>
                    <a:gd name="T49" fmla="*/ 2147483646 h 44"/>
                    <a:gd name="T50" fmla="*/ 2147483646 w 128"/>
                    <a:gd name="T51" fmla="*/ 2147483646 h 44"/>
                    <a:gd name="T52" fmla="*/ 2147483646 w 128"/>
                    <a:gd name="T53" fmla="*/ 2147483646 h 44"/>
                    <a:gd name="T54" fmla="*/ 2147483646 w 128"/>
                    <a:gd name="T55" fmla="*/ 2147483646 h 44"/>
                    <a:gd name="T56" fmla="*/ 2147483646 w 128"/>
                    <a:gd name="T57" fmla="*/ 2147483646 h 44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28" h="44">
                      <a:moveTo>
                        <a:pt x="38" y="42"/>
                      </a:moveTo>
                      <a:lnTo>
                        <a:pt x="26" y="44"/>
                      </a:lnTo>
                      <a:lnTo>
                        <a:pt x="2" y="32"/>
                      </a:lnTo>
                      <a:lnTo>
                        <a:pt x="0" y="20"/>
                      </a:lnTo>
                      <a:lnTo>
                        <a:pt x="6" y="6"/>
                      </a:lnTo>
                      <a:lnTo>
                        <a:pt x="18" y="0"/>
                      </a:lnTo>
                      <a:lnTo>
                        <a:pt x="30" y="0"/>
                      </a:lnTo>
                      <a:lnTo>
                        <a:pt x="46" y="8"/>
                      </a:lnTo>
                      <a:lnTo>
                        <a:pt x="58" y="16"/>
                      </a:lnTo>
                      <a:lnTo>
                        <a:pt x="64" y="4"/>
                      </a:lnTo>
                      <a:lnTo>
                        <a:pt x="76" y="4"/>
                      </a:lnTo>
                      <a:lnTo>
                        <a:pt x="86" y="10"/>
                      </a:lnTo>
                      <a:lnTo>
                        <a:pt x="100" y="8"/>
                      </a:lnTo>
                      <a:lnTo>
                        <a:pt x="120" y="14"/>
                      </a:lnTo>
                      <a:lnTo>
                        <a:pt x="128" y="20"/>
                      </a:lnTo>
                      <a:lnTo>
                        <a:pt x="120" y="32"/>
                      </a:lnTo>
                      <a:lnTo>
                        <a:pt x="104" y="36"/>
                      </a:lnTo>
                      <a:lnTo>
                        <a:pt x="92" y="32"/>
                      </a:lnTo>
                      <a:lnTo>
                        <a:pt x="86" y="24"/>
                      </a:lnTo>
                      <a:lnTo>
                        <a:pt x="90" y="14"/>
                      </a:lnTo>
                      <a:lnTo>
                        <a:pt x="78" y="16"/>
                      </a:lnTo>
                      <a:lnTo>
                        <a:pt x="80" y="24"/>
                      </a:lnTo>
                      <a:lnTo>
                        <a:pt x="84" y="30"/>
                      </a:lnTo>
                      <a:lnTo>
                        <a:pt x="88" y="38"/>
                      </a:lnTo>
                      <a:lnTo>
                        <a:pt x="78" y="38"/>
                      </a:lnTo>
                      <a:lnTo>
                        <a:pt x="62" y="36"/>
                      </a:lnTo>
                      <a:lnTo>
                        <a:pt x="48" y="36"/>
                      </a:lnTo>
                      <a:lnTo>
                        <a:pt x="38" y="34"/>
                      </a:lnTo>
                      <a:lnTo>
                        <a:pt x="38" y="4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39" name="Freeform 205"/>
                <p:cNvSpPr>
                  <a:spLocks/>
                </p:cNvSpPr>
                <p:nvPr/>
              </p:nvSpPr>
              <p:spPr bwMode="gray">
                <a:xfrm>
                  <a:off x="8427244" y="2570106"/>
                  <a:ext cx="117475" cy="41992"/>
                </a:xfrm>
                <a:custGeom>
                  <a:avLst/>
                  <a:gdLst>
                    <a:gd name="T0" fmla="*/ 2147483646 w 74"/>
                    <a:gd name="T1" fmla="*/ 0 h 24"/>
                    <a:gd name="T2" fmla="*/ 2147483646 w 74"/>
                    <a:gd name="T3" fmla="*/ 2147483646 h 24"/>
                    <a:gd name="T4" fmla="*/ 2147483646 w 74"/>
                    <a:gd name="T5" fmla="*/ 2147483646 h 24"/>
                    <a:gd name="T6" fmla="*/ 2147483646 w 74"/>
                    <a:gd name="T7" fmla="*/ 2147483646 h 24"/>
                    <a:gd name="T8" fmla="*/ 2147483646 w 74"/>
                    <a:gd name="T9" fmla="*/ 2147483646 h 24"/>
                    <a:gd name="T10" fmla="*/ 2147483646 w 74"/>
                    <a:gd name="T11" fmla="*/ 2147483646 h 24"/>
                    <a:gd name="T12" fmla="*/ 2147483646 w 74"/>
                    <a:gd name="T13" fmla="*/ 2147483646 h 24"/>
                    <a:gd name="T14" fmla="*/ 2147483646 w 74"/>
                    <a:gd name="T15" fmla="*/ 2147483646 h 24"/>
                    <a:gd name="T16" fmla="*/ 2147483646 w 74"/>
                    <a:gd name="T17" fmla="*/ 2147483646 h 24"/>
                    <a:gd name="T18" fmla="*/ 2147483646 w 74"/>
                    <a:gd name="T19" fmla="*/ 2147483646 h 24"/>
                    <a:gd name="T20" fmla="*/ 2147483646 w 74"/>
                    <a:gd name="T21" fmla="*/ 2147483646 h 24"/>
                    <a:gd name="T22" fmla="*/ 0 w 74"/>
                    <a:gd name="T23" fmla="*/ 2147483646 h 24"/>
                    <a:gd name="T24" fmla="*/ 2147483646 w 74"/>
                    <a:gd name="T25" fmla="*/ 0 h 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4" h="24">
                      <a:moveTo>
                        <a:pt x="6" y="0"/>
                      </a:moveTo>
                      <a:lnTo>
                        <a:pt x="16" y="4"/>
                      </a:lnTo>
                      <a:lnTo>
                        <a:pt x="36" y="4"/>
                      </a:lnTo>
                      <a:lnTo>
                        <a:pt x="50" y="8"/>
                      </a:lnTo>
                      <a:lnTo>
                        <a:pt x="68" y="10"/>
                      </a:lnTo>
                      <a:lnTo>
                        <a:pt x="74" y="14"/>
                      </a:lnTo>
                      <a:lnTo>
                        <a:pt x="60" y="20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0" y="20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40" name="Freeform 206"/>
                <p:cNvSpPr>
                  <a:spLocks/>
                </p:cNvSpPr>
                <p:nvPr/>
              </p:nvSpPr>
              <p:spPr bwMode="gray">
                <a:xfrm>
                  <a:off x="9246394" y="2773068"/>
                  <a:ext cx="92075" cy="41992"/>
                </a:xfrm>
                <a:custGeom>
                  <a:avLst/>
                  <a:gdLst>
                    <a:gd name="T0" fmla="*/ 0 w 58"/>
                    <a:gd name="T1" fmla="*/ 2147483646 h 24"/>
                    <a:gd name="T2" fmla="*/ 2147483646 w 58"/>
                    <a:gd name="T3" fmla="*/ 2147483646 h 24"/>
                    <a:gd name="T4" fmla="*/ 2147483646 w 58"/>
                    <a:gd name="T5" fmla="*/ 2147483646 h 24"/>
                    <a:gd name="T6" fmla="*/ 2147483646 w 58"/>
                    <a:gd name="T7" fmla="*/ 2147483646 h 24"/>
                    <a:gd name="T8" fmla="*/ 2147483646 w 58"/>
                    <a:gd name="T9" fmla="*/ 2147483646 h 24"/>
                    <a:gd name="T10" fmla="*/ 2147483646 w 58"/>
                    <a:gd name="T11" fmla="*/ 2147483646 h 24"/>
                    <a:gd name="T12" fmla="*/ 2147483646 w 58"/>
                    <a:gd name="T13" fmla="*/ 2147483646 h 24"/>
                    <a:gd name="T14" fmla="*/ 2147483646 w 58"/>
                    <a:gd name="T15" fmla="*/ 2147483646 h 24"/>
                    <a:gd name="T16" fmla="*/ 2147483646 w 58"/>
                    <a:gd name="T17" fmla="*/ 0 h 24"/>
                    <a:gd name="T18" fmla="*/ 2147483646 w 58"/>
                    <a:gd name="T19" fmla="*/ 2147483646 h 24"/>
                    <a:gd name="T20" fmla="*/ 2147483646 w 58"/>
                    <a:gd name="T21" fmla="*/ 2147483646 h 24"/>
                    <a:gd name="T22" fmla="*/ 0 w 58"/>
                    <a:gd name="T23" fmla="*/ 2147483646 h 2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58" h="24">
                      <a:moveTo>
                        <a:pt x="0" y="16"/>
                      </a:moveTo>
                      <a:lnTo>
                        <a:pt x="2" y="24"/>
                      </a:lnTo>
                      <a:lnTo>
                        <a:pt x="10" y="24"/>
                      </a:lnTo>
                      <a:lnTo>
                        <a:pt x="24" y="24"/>
                      </a:lnTo>
                      <a:lnTo>
                        <a:pt x="46" y="20"/>
                      </a:lnTo>
                      <a:lnTo>
                        <a:pt x="58" y="18"/>
                      </a:lnTo>
                      <a:lnTo>
                        <a:pt x="58" y="8"/>
                      </a:lnTo>
                      <a:lnTo>
                        <a:pt x="48" y="4"/>
                      </a:lnTo>
                      <a:lnTo>
                        <a:pt x="36" y="0"/>
                      </a:lnTo>
                      <a:lnTo>
                        <a:pt x="22" y="2"/>
                      </a:lnTo>
                      <a:lnTo>
                        <a:pt x="14" y="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41" name="Freeform 207"/>
                <p:cNvSpPr>
                  <a:spLocks/>
                </p:cNvSpPr>
                <p:nvPr/>
              </p:nvSpPr>
              <p:spPr bwMode="gray">
                <a:xfrm>
                  <a:off x="8316119" y="3535927"/>
                  <a:ext cx="66675" cy="304444"/>
                </a:xfrm>
                <a:custGeom>
                  <a:avLst/>
                  <a:gdLst>
                    <a:gd name="T0" fmla="*/ 0 w 42"/>
                    <a:gd name="T1" fmla="*/ 2147483646 h 174"/>
                    <a:gd name="T2" fmla="*/ 2147483646 w 42"/>
                    <a:gd name="T3" fmla="*/ 2147483646 h 174"/>
                    <a:gd name="T4" fmla="*/ 2147483646 w 42"/>
                    <a:gd name="T5" fmla="*/ 2147483646 h 174"/>
                    <a:gd name="T6" fmla="*/ 2147483646 w 42"/>
                    <a:gd name="T7" fmla="*/ 2147483646 h 174"/>
                    <a:gd name="T8" fmla="*/ 2147483646 w 42"/>
                    <a:gd name="T9" fmla="*/ 2147483646 h 174"/>
                    <a:gd name="T10" fmla="*/ 2147483646 w 42"/>
                    <a:gd name="T11" fmla="*/ 2147483646 h 174"/>
                    <a:gd name="T12" fmla="*/ 2147483646 w 42"/>
                    <a:gd name="T13" fmla="*/ 2147483646 h 174"/>
                    <a:gd name="T14" fmla="*/ 2147483646 w 42"/>
                    <a:gd name="T15" fmla="*/ 2147483646 h 174"/>
                    <a:gd name="T16" fmla="*/ 2147483646 w 42"/>
                    <a:gd name="T17" fmla="*/ 2147483646 h 174"/>
                    <a:gd name="T18" fmla="*/ 2147483646 w 42"/>
                    <a:gd name="T19" fmla="*/ 2147483646 h 174"/>
                    <a:gd name="T20" fmla="*/ 2147483646 w 42"/>
                    <a:gd name="T21" fmla="*/ 2147483646 h 174"/>
                    <a:gd name="T22" fmla="*/ 2147483646 w 42"/>
                    <a:gd name="T23" fmla="*/ 2147483646 h 174"/>
                    <a:gd name="T24" fmla="*/ 2147483646 w 42"/>
                    <a:gd name="T25" fmla="*/ 2147483646 h 174"/>
                    <a:gd name="T26" fmla="*/ 2147483646 w 42"/>
                    <a:gd name="T27" fmla="*/ 2147483646 h 174"/>
                    <a:gd name="T28" fmla="*/ 2147483646 w 42"/>
                    <a:gd name="T29" fmla="*/ 2147483646 h 174"/>
                    <a:gd name="T30" fmla="*/ 2147483646 w 42"/>
                    <a:gd name="T31" fmla="*/ 2147483646 h 174"/>
                    <a:gd name="T32" fmla="*/ 2147483646 w 42"/>
                    <a:gd name="T33" fmla="*/ 2147483646 h 174"/>
                    <a:gd name="T34" fmla="*/ 2147483646 w 42"/>
                    <a:gd name="T35" fmla="*/ 2147483646 h 174"/>
                    <a:gd name="T36" fmla="*/ 2147483646 w 42"/>
                    <a:gd name="T37" fmla="*/ 2147483646 h 174"/>
                    <a:gd name="T38" fmla="*/ 2147483646 w 42"/>
                    <a:gd name="T39" fmla="*/ 2147483646 h 174"/>
                    <a:gd name="T40" fmla="*/ 2147483646 w 42"/>
                    <a:gd name="T41" fmla="*/ 0 h 174"/>
                    <a:gd name="T42" fmla="*/ 2147483646 w 42"/>
                    <a:gd name="T43" fmla="*/ 2147483646 h 174"/>
                    <a:gd name="T44" fmla="*/ 2147483646 w 42"/>
                    <a:gd name="T45" fmla="*/ 2147483646 h 174"/>
                    <a:gd name="T46" fmla="*/ 2147483646 w 42"/>
                    <a:gd name="T47" fmla="*/ 2147483646 h 174"/>
                    <a:gd name="T48" fmla="*/ 2147483646 w 42"/>
                    <a:gd name="T49" fmla="*/ 2147483646 h 174"/>
                    <a:gd name="T50" fmla="*/ 2147483646 w 42"/>
                    <a:gd name="T51" fmla="*/ 2147483646 h 174"/>
                    <a:gd name="T52" fmla="*/ 2147483646 w 42"/>
                    <a:gd name="T53" fmla="*/ 2147483646 h 174"/>
                    <a:gd name="T54" fmla="*/ 2147483646 w 42"/>
                    <a:gd name="T55" fmla="*/ 2147483646 h 174"/>
                    <a:gd name="T56" fmla="*/ 2147483646 w 42"/>
                    <a:gd name="T57" fmla="*/ 2147483646 h 174"/>
                    <a:gd name="T58" fmla="*/ 2147483646 w 42"/>
                    <a:gd name="T59" fmla="*/ 2147483646 h 174"/>
                    <a:gd name="T60" fmla="*/ 2147483646 w 42"/>
                    <a:gd name="T61" fmla="*/ 2147483646 h 174"/>
                    <a:gd name="T62" fmla="*/ 2147483646 w 42"/>
                    <a:gd name="T63" fmla="*/ 2147483646 h 174"/>
                    <a:gd name="T64" fmla="*/ 2147483646 w 42"/>
                    <a:gd name="T65" fmla="*/ 2147483646 h 174"/>
                    <a:gd name="T66" fmla="*/ 0 w 42"/>
                    <a:gd name="T67" fmla="*/ 2147483646 h 174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42" h="174">
                      <a:moveTo>
                        <a:pt x="0" y="166"/>
                      </a:moveTo>
                      <a:lnTo>
                        <a:pt x="6" y="174"/>
                      </a:lnTo>
                      <a:lnTo>
                        <a:pt x="10" y="160"/>
                      </a:lnTo>
                      <a:lnTo>
                        <a:pt x="18" y="162"/>
                      </a:lnTo>
                      <a:lnTo>
                        <a:pt x="24" y="170"/>
                      </a:lnTo>
                      <a:lnTo>
                        <a:pt x="26" y="162"/>
                      </a:lnTo>
                      <a:lnTo>
                        <a:pt x="22" y="154"/>
                      </a:lnTo>
                      <a:lnTo>
                        <a:pt x="14" y="144"/>
                      </a:lnTo>
                      <a:lnTo>
                        <a:pt x="10" y="134"/>
                      </a:lnTo>
                      <a:lnTo>
                        <a:pt x="14" y="126"/>
                      </a:lnTo>
                      <a:lnTo>
                        <a:pt x="18" y="114"/>
                      </a:lnTo>
                      <a:lnTo>
                        <a:pt x="22" y="108"/>
                      </a:lnTo>
                      <a:lnTo>
                        <a:pt x="30" y="106"/>
                      </a:lnTo>
                      <a:lnTo>
                        <a:pt x="42" y="116"/>
                      </a:lnTo>
                      <a:lnTo>
                        <a:pt x="42" y="104"/>
                      </a:lnTo>
                      <a:lnTo>
                        <a:pt x="32" y="88"/>
                      </a:lnTo>
                      <a:lnTo>
                        <a:pt x="28" y="62"/>
                      </a:lnTo>
                      <a:lnTo>
                        <a:pt x="24" y="42"/>
                      </a:lnTo>
                      <a:lnTo>
                        <a:pt x="22" y="26"/>
                      </a:lnTo>
                      <a:lnTo>
                        <a:pt x="20" y="12"/>
                      </a:lnTo>
                      <a:lnTo>
                        <a:pt x="16" y="0"/>
                      </a:lnTo>
                      <a:lnTo>
                        <a:pt x="12" y="6"/>
                      </a:lnTo>
                      <a:lnTo>
                        <a:pt x="12" y="16"/>
                      </a:lnTo>
                      <a:lnTo>
                        <a:pt x="2" y="20"/>
                      </a:lnTo>
                      <a:lnTo>
                        <a:pt x="2" y="36"/>
                      </a:lnTo>
                      <a:lnTo>
                        <a:pt x="2" y="50"/>
                      </a:lnTo>
                      <a:lnTo>
                        <a:pt x="2" y="62"/>
                      </a:lnTo>
                      <a:lnTo>
                        <a:pt x="8" y="70"/>
                      </a:lnTo>
                      <a:lnTo>
                        <a:pt x="6" y="82"/>
                      </a:lnTo>
                      <a:lnTo>
                        <a:pt x="6" y="102"/>
                      </a:lnTo>
                      <a:lnTo>
                        <a:pt x="6" y="126"/>
                      </a:lnTo>
                      <a:lnTo>
                        <a:pt x="6" y="146"/>
                      </a:lnTo>
                      <a:lnTo>
                        <a:pt x="6" y="158"/>
                      </a:lnTo>
                      <a:lnTo>
                        <a:pt x="0" y="16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42" name="Freeform 208"/>
                <p:cNvSpPr>
                  <a:spLocks/>
                </p:cNvSpPr>
                <p:nvPr/>
              </p:nvSpPr>
              <p:spPr bwMode="gray">
                <a:xfrm>
                  <a:off x="5871369" y="4046833"/>
                  <a:ext cx="38100" cy="34994"/>
                </a:xfrm>
                <a:custGeom>
                  <a:avLst/>
                  <a:gdLst>
                    <a:gd name="T0" fmla="*/ 2147483646 w 24"/>
                    <a:gd name="T1" fmla="*/ 2147483646 h 20"/>
                    <a:gd name="T2" fmla="*/ 2147483646 w 24"/>
                    <a:gd name="T3" fmla="*/ 2147483646 h 20"/>
                    <a:gd name="T4" fmla="*/ 2147483646 w 24"/>
                    <a:gd name="T5" fmla="*/ 2147483646 h 20"/>
                    <a:gd name="T6" fmla="*/ 0 w 24"/>
                    <a:gd name="T7" fmla="*/ 2147483646 h 20"/>
                    <a:gd name="T8" fmla="*/ 2147483646 w 24"/>
                    <a:gd name="T9" fmla="*/ 0 h 20"/>
                    <a:gd name="T10" fmla="*/ 2147483646 w 24"/>
                    <a:gd name="T11" fmla="*/ 0 h 20"/>
                    <a:gd name="T12" fmla="*/ 2147483646 w 24"/>
                    <a:gd name="T13" fmla="*/ 2147483646 h 20"/>
                    <a:gd name="T14" fmla="*/ 2147483646 w 24"/>
                    <a:gd name="T15" fmla="*/ 2147483646 h 20"/>
                    <a:gd name="T16" fmla="*/ 2147483646 w 24"/>
                    <a:gd name="T17" fmla="*/ 2147483646 h 20"/>
                    <a:gd name="T18" fmla="*/ 2147483646 w 24"/>
                    <a:gd name="T19" fmla="*/ 2147483646 h 2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4" h="20">
                      <a:moveTo>
                        <a:pt x="22" y="20"/>
                      </a:moveTo>
                      <a:lnTo>
                        <a:pt x="14" y="16"/>
                      </a:lnTo>
                      <a:lnTo>
                        <a:pt x="8" y="12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10" y="0"/>
                      </a:lnTo>
                      <a:lnTo>
                        <a:pt x="16" y="4"/>
                      </a:lnTo>
                      <a:lnTo>
                        <a:pt x="22" y="6"/>
                      </a:lnTo>
                      <a:lnTo>
                        <a:pt x="24" y="14"/>
                      </a:ln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</p:grpSp>
          <p:grpSp>
            <p:nvGrpSpPr>
              <p:cNvPr id="16598" name="Middle East"/>
              <p:cNvGrpSpPr>
                <a:grpSpLocks/>
              </p:cNvGrpSpPr>
              <p:nvPr/>
            </p:nvGrpSpPr>
            <p:grpSpPr bwMode="auto">
              <a:xfrm>
                <a:off x="5563394" y="4050333"/>
                <a:ext cx="1127125" cy="811850"/>
                <a:chOff x="5576634" y="3937127"/>
                <a:chExt cx="1127125" cy="736600"/>
              </a:xfrm>
            </p:grpSpPr>
            <p:sp>
              <p:nvSpPr>
                <p:cNvPr id="16604" name="Freeform 210"/>
                <p:cNvSpPr>
                  <a:spLocks/>
                </p:cNvSpPr>
                <p:nvPr/>
              </p:nvSpPr>
              <p:spPr bwMode="gray">
                <a:xfrm>
                  <a:off x="5576634" y="4060952"/>
                  <a:ext cx="47625" cy="25400"/>
                </a:xfrm>
                <a:custGeom>
                  <a:avLst/>
                  <a:gdLst>
                    <a:gd name="T0" fmla="*/ 2147483646 w 30"/>
                    <a:gd name="T1" fmla="*/ 2147483646 h 16"/>
                    <a:gd name="T2" fmla="*/ 2147483646 w 30"/>
                    <a:gd name="T3" fmla="*/ 2147483646 h 16"/>
                    <a:gd name="T4" fmla="*/ 2147483646 w 30"/>
                    <a:gd name="T5" fmla="*/ 2147483646 h 16"/>
                    <a:gd name="T6" fmla="*/ 2147483646 w 30"/>
                    <a:gd name="T7" fmla="*/ 0 h 16"/>
                    <a:gd name="T8" fmla="*/ 2147483646 w 30"/>
                    <a:gd name="T9" fmla="*/ 2147483646 h 16"/>
                    <a:gd name="T10" fmla="*/ 2147483646 w 30"/>
                    <a:gd name="T11" fmla="*/ 2147483646 h 16"/>
                    <a:gd name="T12" fmla="*/ 2147483646 w 30"/>
                    <a:gd name="T13" fmla="*/ 2147483646 h 16"/>
                    <a:gd name="T14" fmla="*/ 2147483646 w 30"/>
                    <a:gd name="T15" fmla="*/ 2147483646 h 16"/>
                    <a:gd name="T16" fmla="*/ 0 w 30"/>
                    <a:gd name="T17" fmla="*/ 2147483646 h 16"/>
                    <a:gd name="T18" fmla="*/ 0 w 30"/>
                    <a:gd name="T19" fmla="*/ 2147483646 h 16"/>
                    <a:gd name="T20" fmla="*/ 2147483646 w 30"/>
                    <a:gd name="T21" fmla="*/ 2147483646 h 1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0" h="16">
                      <a:moveTo>
                        <a:pt x="8" y="6"/>
                      </a:moveTo>
                      <a:lnTo>
                        <a:pt x="16" y="4"/>
                      </a:lnTo>
                      <a:lnTo>
                        <a:pt x="24" y="4"/>
                      </a:lnTo>
                      <a:lnTo>
                        <a:pt x="30" y="0"/>
                      </a:lnTo>
                      <a:lnTo>
                        <a:pt x="22" y="8"/>
                      </a:lnTo>
                      <a:lnTo>
                        <a:pt x="18" y="12"/>
                      </a:lnTo>
                      <a:lnTo>
                        <a:pt x="12" y="16"/>
                      </a:lnTo>
                      <a:lnTo>
                        <a:pt x="4" y="16"/>
                      </a:lnTo>
                      <a:lnTo>
                        <a:pt x="0" y="12"/>
                      </a:lnTo>
                      <a:lnTo>
                        <a:pt x="0" y="6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05" name="Freeform 212"/>
                <p:cNvSpPr>
                  <a:spLocks/>
                </p:cNvSpPr>
                <p:nvPr/>
              </p:nvSpPr>
              <p:spPr bwMode="gray">
                <a:xfrm>
                  <a:off x="5640134" y="4086352"/>
                  <a:ext cx="44450" cy="44450"/>
                </a:xfrm>
                <a:custGeom>
                  <a:avLst/>
                  <a:gdLst>
                    <a:gd name="T0" fmla="*/ 2147483646 w 28"/>
                    <a:gd name="T1" fmla="*/ 2147483646 h 28"/>
                    <a:gd name="T2" fmla="*/ 2147483646 w 28"/>
                    <a:gd name="T3" fmla="*/ 0 h 28"/>
                    <a:gd name="T4" fmla="*/ 2147483646 w 28"/>
                    <a:gd name="T5" fmla="*/ 2147483646 h 28"/>
                    <a:gd name="T6" fmla="*/ 2147483646 w 28"/>
                    <a:gd name="T7" fmla="*/ 2147483646 h 28"/>
                    <a:gd name="T8" fmla="*/ 2147483646 w 28"/>
                    <a:gd name="T9" fmla="*/ 2147483646 h 28"/>
                    <a:gd name="T10" fmla="*/ 2147483646 w 28"/>
                    <a:gd name="T11" fmla="*/ 2147483646 h 28"/>
                    <a:gd name="T12" fmla="*/ 2147483646 w 28"/>
                    <a:gd name="T13" fmla="*/ 2147483646 h 28"/>
                    <a:gd name="T14" fmla="*/ 2147483646 w 28"/>
                    <a:gd name="T15" fmla="*/ 2147483646 h 28"/>
                    <a:gd name="T16" fmla="*/ 0 w 28"/>
                    <a:gd name="T17" fmla="*/ 2147483646 h 28"/>
                    <a:gd name="T18" fmla="*/ 2147483646 w 28"/>
                    <a:gd name="T19" fmla="*/ 2147483646 h 28"/>
                    <a:gd name="T20" fmla="*/ 2147483646 w 28"/>
                    <a:gd name="T21" fmla="*/ 2147483646 h 28"/>
                    <a:gd name="T22" fmla="*/ 2147483646 w 28"/>
                    <a:gd name="T23" fmla="*/ 2147483646 h 2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8" h="28">
                      <a:moveTo>
                        <a:pt x="16" y="2"/>
                      </a:moveTo>
                      <a:lnTo>
                        <a:pt x="24" y="0"/>
                      </a:lnTo>
                      <a:lnTo>
                        <a:pt x="28" y="4"/>
                      </a:lnTo>
                      <a:lnTo>
                        <a:pt x="24" y="10"/>
                      </a:lnTo>
                      <a:lnTo>
                        <a:pt x="18" y="14"/>
                      </a:lnTo>
                      <a:lnTo>
                        <a:pt x="16" y="20"/>
                      </a:lnTo>
                      <a:lnTo>
                        <a:pt x="10" y="24"/>
                      </a:lnTo>
                      <a:lnTo>
                        <a:pt x="6" y="28"/>
                      </a:lnTo>
                      <a:lnTo>
                        <a:pt x="0" y="26"/>
                      </a:lnTo>
                      <a:lnTo>
                        <a:pt x="6" y="18"/>
                      </a:lnTo>
                      <a:lnTo>
                        <a:pt x="12" y="8"/>
                      </a:lnTo>
                      <a:lnTo>
                        <a:pt x="16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06" name="Freeform 213"/>
                <p:cNvSpPr>
                  <a:spLocks/>
                </p:cNvSpPr>
                <p:nvPr/>
              </p:nvSpPr>
              <p:spPr bwMode="gray">
                <a:xfrm>
                  <a:off x="5649659" y="4013327"/>
                  <a:ext cx="171450" cy="136525"/>
                </a:xfrm>
                <a:custGeom>
                  <a:avLst/>
                  <a:gdLst>
                    <a:gd name="T0" fmla="*/ 2147483646 w 108"/>
                    <a:gd name="T1" fmla="*/ 2147483646 h 86"/>
                    <a:gd name="T2" fmla="*/ 2147483646 w 108"/>
                    <a:gd name="T3" fmla="*/ 2147483646 h 86"/>
                    <a:gd name="T4" fmla="*/ 2147483646 w 108"/>
                    <a:gd name="T5" fmla="*/ 2147483646 h 86"/>
                    <a:gd name="T6" fmla="*/ 2147483646 w 108"/>
                    <a:gd name="T7" fmla="*/ 2147483646 h 86"/>
                    <a:gd name="T8" fmla="*/ 2147483646 w 108"/>
                    <a:gd name="T9" fmla="*/ 2147483646 h 86"/>
                    <a:gd name="T10" fmla="*/ 2147483646 w 108"/>
                    <a:gd name="T11" fmla="*/ 2147483646 h 86"/>
                    <a:gd name="T12" fmla="*/ 2147483646 w 108"/>
                    <a:gd name="T13" fmla="*/ 2147483646 h 86"/>
                    <a:gd name="T14" fmla="*/ 2147483646 w 108"/>
                    <a:gd name="T15" fmla="*/ 2147483646 h 86"/>
                    <a:gd name="T16" fmla="*/ 2147483646 w 108"/>
                    <a:gd name="T17" fmla="*/ 2147483646 h 86"/>
                    <a:gd name="T18" fmla="*/ 2147483646 w 108"/>
                    <a:gd name="T19" fmla="*/ 2147483646 h 86"/>
                    <a:gd name="T20" fmla="*/ 2147483646 w 108"/>
                    <a:gd name="T21" fmla="*/ 2147483646 h 86"/>
                    <a:gd name="T22" fmla="*/ 2147483646 w 108"/>
                    <a:gd name="T23" fmla="*/ 2147483646 h 86"/>
                    <a:gd name="T24" fmla="*/ 2147483646 w 108"/>
                    <a:gd name="T25" fmla="*/ 0 h 86"/>
                    <a:gd name="T26" fmla="*/ 2147483646 w 108"/>
                    <a:gd name="T27" fmla="*/ 0 h 86"/>
                    <a:gd name="T28" fmla="*/ 2147483646 w 108"/>
                    <a:gd name="T29" fmla="*/ 2147483646 h 86"/>
                    <a:gd name="T30" fmla="*/ 2147483646 w 108"/>
                    <a:gd name="T31" fmla="*/ 2147483646 h 86"/>
                    <a:gd name="T32" fmla="*/ 2147483646 w 108"/>
                    <a:gd name="T33" fmla="*/ 2147483646 h 86"/>
                    <a:gd name="T34" fmla="*/ 2147483646 w 108"/>
                    <a:gd name="T35" fmla="*/ 2147483646 h 86"/>
                    <a:gd name="T36" fmla="*/ 2147483646 w 108"/>
                    <a:gd name="T37" fmla="*/ 2147483646 h 86"/>
                    <a:gd name="T38" fmla="*/ 2147483646 w 108"/>
                    <a:gd name="T39" fmla="*/ 2147483646 h 86"/>
                    <a:gd name="T40" fmla="*/ 2147483646 w 108"/>
                    <a:gd name="T41" fmla="*/ 2147483646 h 86"/>
                    <a:gd name="T42" fmla="*/ 2147483646 w 108"/>
                    <a:gd name="T43" fmla="*/ 2147483646 h 86"/>
                    <a:gd name="T44" fmla="*/ 2147483646 w 108"/>
                    <a:gd name="T45" fmla="*/ 2147483646 h 86"/>
                    <a:gd name="T46" fmla="*/ 0 w 108"/>
                    <a:gd name="T47" fmla="*/ 2147483646 h 86"/>
                    <a:gd name="T48" fmla="*/ 2147483646 w 108"/>
                    <a:gd name="T49" fmla="*/ 2147483646 h 86"/>
                    <a:gd name="T50" fmla="*/ 2147483646 w 108"/>
                    <a:gd name="T51" fmla="*/ 2147483646 h 86"/>
                    <a:gd name="T52" fmla="*/ 2147483646 w 108"/>
                    <a:gd name="T53" fmla="*/ 2147483646 h 86"/>
                    <a:gd name="T54" fmla="*/ 2147483646 w 108"/>
                    <a:gd name="T55" fmla="*/ 2147483646 h 86"/>
                    <a:gd name="T56" fmla="*/ 2147483646 w 108"/>
                    <a:gd name="T57" fmla="*/ 2147483646 h 86"/>
                    <a:gd name="T58" fmla="*/ 2147483646 w 108"/>
                    <a:gd name="T59" fmla="*/ 2147483646 h 8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08" h="86">
                      <a:moveTo>
                        <a:pt x="10" y="48"/>
                      </a:moveTo>
                      <a:lnTo>
                        <a:pt x="8" y="32"/>
                      </a:lnTo>
                      <a:lnTo>
                        <a:pt x="8" y="24"/>
                      </a:lnTo>
                      <a:lnTo>
                        <a:pt x="10" y="20"/>
                      </a:lnTo>
                      <a:lnTo>
                        <a:pt x="18" y="12"/>
                      </a:lnTo>
                      <a:lnTo>
                        <a:pt x="20" y="4"/>
                      </a:lnTo>
                      <a:lnTo>
                        <a:pt x="26" y="8"/>
                      </a:lnTo>
                      <a:lnTo>
                        <a:pt x="38" y="8"/>
                      </a:lnTo>
                      <a:lnTo>
                        <a:pt x="40" y="4"/>
                      </a:lnTo>
                      <a:lnTo>
                        <a:pt x="46" y="4"/>
                      </a:lnTo>
                      <a:lnTo>
                        <a:pt x="52" y="10"/>
                      </a:lnTo>
                      <a:lnTo>
                        <a:pt x="70" y="8"/>
                      </a:lnTo>
                      <a:lnTo>
                        <a:pt x="82" y="0"/>
                      </a:lnTo>
                      <a:lnTo>
                        <a:pt x="108" y="0"/>
                      </a:lnTo>
                      <a:lnTo>
                        <a:pt x="108" y="4"/>
                      </a:lnTo>
                      <a:lnTo>
                        <a:pt x="94" y="14"/>
                      </a:lnTo>
                      <a:lnTo>
                        <a:pt x="90" y="46"/>
                      </a:lnTo>
                      <a:lnTo>
                        <a:pt x="54" y="68"/>
                      </a:lnTo>
                      <a:lnTo>
                        <a:pt x="28" y="84"/>
                      </a:lnTo>
                      <a:lnTo>
                        <a:pt x="20" y="86"/>
                      </a:lnTo>
                      <a:lnTo>
                        <a:pt x="12" y="82"/>
                      </a:lnTo>
                      <a:lnTo>
                        <a:pt x="6" y="80"/>
                      </a:lnTo>
                      <a:lnTo>
                        <a:pt x="2" y="78"/>
                      </a:lnTo>
                      <a:lnTo>
                        <a:pt x="0" y="74"/>
                      </a:lnTo>
                      <a:lnTo>
                        <a:pt x="10" y="66"/>
                      </a:lnTo>
                      <a:lnTo>
                        <a:pt x="12" y="60"/>
                      </a:lnTo>
                      <a:lnTo>
                        <a:pt x="18" y="56"/>
                      </a:lnTo>
                      <a:lnTo>
                        <a:pt x="22" y="50"/>
                      </a:lnTo>
                      <a:lnTo>
                        <a:pt x="18" y="46"/>
                      </a:lnTo>
                      <a:lnTo>
                        <a:pt x="10" y="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07" name="Freeform 214"/>
                <p:cNvSpPr>
                  <a:spLocks/>
                </p:cNvSpPr>
                <p:nvPr/>
              </p:nvSpPr>
              <p:spPr bwMode="gray">
                <a:xfrm>
                  <a:off x="5617909" y="4127627"/>
                  <a:ext cx="38100" cy="101600"/>
                </a:xfrm>
                <a:custGeom>
                  <a:avLst/>
                  <a:gdLst>
                    <a:gd name="T0" fmla="*/ 2147483646 w 24"/>
                    <a:gd name="T1" fmla="*/ 2147483646 h 64"/>
                    <a:gd name="T2" fmla="*/ 2147483646 w 24"/>
                    <a:gd name="T3" fmla="*/ 2147483646 h 64"/>
                    <a:gd name="T4" fmla="*/ 2147483646 w 24"/>
                    <a:gd name="T5" fmla="*/ 2147483646 h 64"/>
                    <a:gd name="T6" fmla="*/ 2147483646 w 24"/>
                    <a:gd name="T7" fmla="*/ 2147483646 h 64"/>
                    <a:gd name="T8" fmla="*/ 2147483646 w 24"/>
                    <a:gd name="T9" fmla="*/ 2147483646 h 64"/>
                    <a:gd name="T10" fmla="*/ 2147483646 w 24"/>
                    <a:gd name="T11" fmla="*/ 0 h 64"/>
                    <a:gd name="T12" fmla="*/ 2147483646 w 24"/>
                    <a:gd name="T13" fmla="*/ 2147483646 h 64"/>
                    <a:gd name="T14" fmla="*/ 2147483646 w 24"/>
                    <a:gd name="T15" fmla="*/ 2147483646 h 64"/>
                    <a:gd name="T16" fmla="*/ 2147483646 w 24"/>
                    <a:gd name="T17" fmla="*/ 2147483646 h 64"/>
                    <a:gd name="T18" fmla="*/ 2147483646 w 24"/>
                    <a:gd name="T19" fmla="*/ 2147483646 h 64"/>
                    <a:gd name="T20" fmla="*/ 2147483646 w 24"/>
                    <a:gd name="T21" fmla="*/ 2147483646 h 64"/>
                    <a:gd name="T22" fmla="*/ 0 w 24"/>
                    <a:gd name="T23" fmla="*/ 2147483646 h 64"/>
                    <a:gd name="T24" fmla="*/ 2147483646 w 24"/>
                    <a:gd name="T25" fmla="*/ 2147483646 h 64"/>
                    <a:gd name="T26" fmla="*/ 2147483646 w 24"/>
                    <a:gd name="T27" fmla="*/ 2147483646 h 64"/>
                    <a:gd name="T28" fmla="*/ 2147483646 w 24"/>
                    <a:gd name="T29" fmla="*/ 2147483646 h 64"/>
                    <a:gd name="T30" fmla="*/ 2147483646 w 24"/>
                    <a:gd name="T31" fmla="*/ 2147483646 h 64"/>
                    <a:gd name="T32" fmla="*/ 2147483646 w 24"/>
                    <a:gd name="T33" fmla="*/ 2147483646 h 64"/>
                    <a:gd name="T34" fmla="*/ 2147483646 w 24"/>
                    <a:gd name="T35" fmla="*/ 2147483646 h 64"/>
                    <a:gd name="T36" fmla="*/ 2147483646 w 24"/>
                    <a:gd name="T37" fmla="*/ 2147483646 h 64"/>
                    <a:gd name="T38" fmla="*/ 2147483646 w 24"/>
                    <a:gd name="T39" fmla="*/ 2147483646 h 64"/>
                    <a:gd name="T40" fmla="*/ 2147483646 w 24"/>
                    <a:gd name="T41" fmla="*/ 2147483646 h 64"/>
                    <a:gd name="T42" fmla="*/ 2147483646 w 24"/>
                    <a:gd name="T43" fmla="*/ 2147483646 h 6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24" h="64">
                      <a:moveTo>
                        <a:pt x="16" y="14"/>
                      </a:moveTo>
                      <a:lnTo>
                        <a:pt x="22" y="14"/>
                      </a:lnTo>
                      <a:lnTo>
                        <a:pt x="24" y="8"/>
                      </a:lnTo>
                      <a:lnTo>
                        <a:pt x="22" y="6"/>
                      </a:lnTo>
                      <a:lnTo>
                        <a:pt x="20" y="2"/>
                      </a:lnTo>
                      <a:lnTo>
                        <a:pt x="14" y="0"/>
                      </a:lnTo>
                      <a:lnTo>
                        <a:pt x="14" y="6"/>
                      </a:lnTo>
                      <a:lnTo>
                        <a:pt x="12" y="14"/>
                      </a:lnTo>
                      <a:lnTo>
                        <a:pt x="10" y="20"/>
                      </a:lnTo>
                      <a:lnTo>
                        <a:pt x="6" y="26"/>
                      </a:lnTo>
                      <a:lnTo>
                        <a:pt x="4" y="30"/>
                      </a:lnTo>
                      <a:lnTo>
                        <a:pt x="0" y="36"/>
                      </a:lnTo>
                      <a:lnTo>
                        <a:pt x="2" y="40"/>
                      </a:lnTo>
                      <a:lnTo>
                        <a:pt x="6" y="48"/>
                      </a:lnTo>
                      <a:lnTo>
                        <a:pt x="10" y="58"/>
                      </a:lnTo>
                      <a:lnTo>
                        <a:pt x="12" y="64"/>
                      </a:lnTo>
                      <a:lnTo>
                        <a:pt x="18" y="52"/>
                      </a:lnTo>
                      <a:lnTo>
                        <a:pt x="20" y="42"/>
                      </a:lnTo>
                      <a:lnTo>
                        <a:pt x="20" y="30"/>
                      </a:lnTo>
                      <a:lnTo>
                        <a:pt x="16" y="30"/>
                      </a:lnTo>
                      <a:lnTo>
                        <a:pt x="14" y="18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08" name="Freeform 215"/>
                <p:cNvSpPr>
                  <a:spLocks/>
                </p:cNvSpPr>
                <p:nvPr/>
              </p:nvSpPr>
              <p:spPr bwMode="gray">
                <a:xfrm>
                  <a:off x="5741734" y="4003802"/>
                  <a:ext cx="225425" cy="234950"/>
                </a:xfrm>
                <a:custGeom>
                  <a:avLst/>
                  <a:gdLst>
                    <a:gd name="T0" fmla="*/ 2147483646 w 142"/>
                    <a:gd name="T1" fmla="*/ 2147483646 h 148"/>
                    <a:gd name="T2" fmla="*/ 2147483646 w 142"/>
                    <a:gd name="T3" fmla="*/ 2147483646 h 148"/>
                    <a:gd name="T4" fmla="*/ 2147483646 w 142"/>
                    <a:gd name="T5" fmla="*/ 2147483646 h 148"/>
                    <a:gd name="T6" fmla="*/ 2147483646 w 142"/>
                    <a:gd name="T7" fmla="*/ 2147483646 h 148"/>
                    <a:gd name="T8" fmla="*/ 2147483646 w 142"/>
                    <a:gd name="T9" fmla="*/ 2147483646 h 148"/>
                    <a:gd name="T10" fmla="*/ 2147483646 w 142"/>
                    <a:gd name="T11" fmla="*/ 2147483646 h 148"/>
                    <a:gd name="T12" fmla="*/ 2147483646 w 142"/>
                    <a:gd name="T13" fmla="*/ 2147483646 h 148"/>
                    <a:gd name="T14" fmla="*/ 2147483646 w 142"/>
                    <a:gd name="T15" fmla="*/ 2147483646 h 148"/>
                    <a:gd name="T16" fmla="*/ 2147483646 w 142"/>
                    <a:gd name="T17" fmla="*/ 2147483646 h 148"/>
                    <a:gd name="T18" fmla="*/ 2147483646 w 142"/>
                    <a:gd name="T19" fmla="*/ 2147483646 h 148"/>
                    <a:gd name="T20" fmla="*/ 2147483646 w 142"/>
                    <a:gd name="T21" fmla="*/ 2147483646 h 148"/>
                    <a:gd name="T22" fmla="*/ 2147483646 w 142"/>
                    <a:gd name="T23" fmla="*/ 2147483646 h 148"/>
                    <a:gd name="T24" fmla="*/ 2147483646 w 142"/>
                    <a:gd name="T25" fmla="*/ 2147483646 h 148"/>
                    <a:gd name="T26" fmla="*/ 2147483646 w 142"/>
                    <a:gd name="T27" fmla="*/ 2147483646 h 148"/>
                    <a:gd name="T28" fmla="*/ 2147483646 w 142"/>
                    <a:gd name="T29" fmla="*/ 2147483646 h 148"/>
                    <a:gd name="T30" fmla="*/ 2147483646 w 142"/>
                    <a:gd name="T31" fmla="*/ 2147483646 h 148"/>
                    <a:gd name="T32" fmla="*/ 2147483646 w 142"/>
                    <a:gd name="T33" fmla="*/ 2147483646 h 148"/>
                    <a:gd name="T34" fmla="*/ 2147483646 w 142"/>
                    <a:gd name="T35" fmla="*/ 2147483646 h 148"/>
                    <a:gd name="T36" fmla="*/ 2147483646 w 142"/>
                    <a:gd name="T37" fmla="*/ 2147483646 h 148"/>
                    <a:gd name="T38" fmla="*/ 2147483646 w 142"/>
                    <a:gd name="T39" fmla="*/ 2147483646 h 148"/>
                    <a:gd name="T40" fmla="*/ 2147483646 w 142"/>
                    <a:gd name="T41" fmla="*/ 2147483646 h 148"/>
                    <a:gd name="T42" fmla="*/ 2147483646 w 142"/>
                    <a:gd name="T43" fmla="*/ 2147483646 h 148"/>
                    <a:gd name="T44" fmla="*/ 2147483646 w 142"/>
                    <a:gd name="T45" fmla="*/ 2147483646 h 148"/>
                    <a:gd name="T46" fmla="*/ 2147483646 w 142"/>
                    <a:gd name="T47" fmla="*/ 2147483646 h 148"/>
                    <a:gd name="T48" fmla="*/ 0 w 142"/>
                    <a:gd name="T49" fmla="*/ 2147483646 h 148"/>
                    <a:gd name="T50" fmla="*/ 2147483646 w 142"/>
                    <a:gd name="T51" fmla="*/ 2147483646 h 148"/>
                    <a:gd name="T52" fmla="*/ 2147483646 w 142"/>
                    <a:gd name="T53" fmla="*/ 2147483646 h 148"/>
                    <a:gd name="T54" fmla="*/ 2147483646 w 142"/>
                    <a:gd name="T55" fmla="*/ 2147483646 h 148"/>
                    <a:gd name="T56" fmla="*/ 2147483646 w 142"/>
                    <a:gd name="T57" fmla="*/ 2147483646 h 148"/>
                    <a:gd name="T58" fmla="*/ 2147483646 w 142"/>
                    <a:gd name="T59" fmla="*/ 0 h 148"/>
                    <a:gd name="T60" fmla="*/ 2147483646 w 142"/>
                    <a:gd name="T61" fmla="*/ 2147483646 h 148"/>
                    <a:gd name="T62" fmla="*/ 2147483646 w 142"/>
                    <a:gd name="T63" fmla="*/ 2147483646 h 1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42" h="148">
                      <a:moveTo>
                        <a:pt x="90" y="2"/>
                      </a:moveTo>
                      <a:lnTo>
                        <a:pt x="94" y="10"/>
                      </a:lnTo>
                      <a:lnTo>
                        <a:pt x="106" y="28"/>
                      </a:lnTo>
                      <a:lnTo>
                        <a:pt x="114" y="30"/>
                      </a:lnTo>
                      <a:lnTo>
                        <a:pt x="110" y="36"/>
                      </a:lnTo>
                      <a:lnTo>
                        <a:pt x="112" y="44"/>
                      </a:lnTo>
                      <a:lnTo>
                        <a:pt x="106" y="48"/>
                      </a:lnTo>
                      <a:lnTo>
                        <a:pt x="100" y="62"/>
                      </a:lnTo>
                      <a:lnTo>
                        <a:pt x="112" y="74"/>
                      </a:lnTo>
                      <a:lnTo>
                        <a:pt x="118" y="84"/>
                      </a:lnTo>
                      <a:lnTo>
                        <a:pt x="132" y="90"/>
                      </a:lnTo>
                      <a:lnTo>
                        <a:pt x="140" y="98"/>
                      </a:lnTo>
                      <a:lnTo>
                        <a:pt x="136" y="112"/>
                      </a:lnTo>
                      <a:lnTo>
                        <a:pt x="142" y="124"/>
                      </a:lnTo>
                      <a:lnTo>
                        <a:pt x="140" y="130"/>
                      </a:lnTo>
                      <a:lnTo>
                        <a:pt x="132" y="132"/>
                      </a:lnTo>
                      <a:lnTo>
                        <a:pt x="122" y="140"/>
                      </a:lnTo>
                      <a:lnTo>
                        <a:pt x="122" y="148"/>
                      </a:lnTo>
                      <a:lnTo>
                        <a:pt x="90" y="148"/>
                      </a:lnTo>
                      <a:lnTo>
                        <a:pt x="76" y="136"/>
                      </a:lnTo>
                      <a:lnTo>
                        <a:pt x="68" y="136"/>
                      </a:lnTo>
                      <a:lnTo>
                        <a:pt x="58" y="120"/>
                      </a:lnTo>
                      <a:lnTo>
                        <a:pt x="22" y="100"/>
                      </a:lnTo>
                      <a:lnTo>
                        <a:pt x="2" y="96"/>
                      </a:lnTo>
                      <a:lnTo>
                        <a:pt x="0" y="72"/>
                      </a:lnTo>
                      <a:lnTo>
                        <a:pt x="32" y="52"/>
                      </a:lnTo>
                      <a:lnTo>
                        <a:pt x="36" y="20"/>
                      </a:lnTo>
                      <a:lnTo>
                        <a:pt x="50" y="10"/>
                      </a:lnTo>
                      <a:lnTo>
                        <a:pt x="50" y="6"/>
                      </a:lnTo>
                      <a:lnTo>
                        <a:pt x="60" y="0"/>
                      </a:lnTo>
                      <a:lnTo>
                        <a:pt x="88" y="6"/>
                      </a:lnTo>
                      <a:lnTo>
                        <a:pt x="90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314" name="Freeform 216"/>
                <p:cNvSpPr>
                  <a:spLocks/>
                </p:cNvSpPr>
                <p:nvPr/>
              </p:nvSpPr>
              <p:spPr bwMode="gray">
                <a:xfrm>
                  <a:off x="5934886" y="4209891"/>
                  <a:ext cx="45599" cy="44336"/>
                </a:xfrm>
                <a:custGeom>
                  <a:avLst/>
                  <a:gdLst/>
                  <a:ahLst/>
                  <a:cxnLst>
                    <a:cxn ang="0">
                      <a:pos x="28" y="4"/>
                    </a:cxn>
                    <a:cxn ang="0">
                      <a:pos x="18" y="0"/>
                    </a:cxn>
                    <a:cxn ang="0">
                      <a:pos x="14" y="0"/>
                    </a:cxn>
                    <a:cxn ang="0">
                      <a:pos x="10" y="2"/>
                    </a:cxn>
                    <a:cxn ang="0">
                      <a:pos x="0" y="10"/>
                    </a:cxn>
                    <a:cxn ang="0">
                      <a:pos x="0" y="18"/>
                    </a:cxn>
                    <a:cxn ang="0">
                      <a:pos x="10" y="20"/>
                    </a:cxn>
                    <a:cxn ang="0">
                      <a:pos x="18" y="28"/>
                    </a:cxn>
                    <a:cxn ang="0">
                      <a:pos x="26" y="28"/>
                    </a:cxn>
                    <a:cxn ang="0">
                      <a:pos x="22" y="18"/>
                    </a:cxn>
                    <a:cxn ang="0">
                      <a:pos x="22" y="12"/>
                    </a:cxn>
                    <a:cxn ang="0">
                      <a:pos x="28" y="4"/>
                    </a:cxn>
                  </a:cxnLst>
                  <a:rect l="0" t="0" r="r" b="b"/>
                  <a:pathLst>
                    <a:path w="28" h="28">
                      <a:moveTo>
                        <a:pt x="28" y="4"/>
                      </a:moveTo>
                      <a:lnTo>
                        <a:pt x="18" y="0"/>
                      </a:lnTo>
                      <a:lnTo>
                        <a:pt x="14" y="0"/>
                      </a:lnTo>
                      <a:lnTo>
                        <a:pt x="1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10" y="20"/>
                      </a:lnTo>
                      <a:lnTo>
                        <a:pt x="18" y="28"/>
                      </a:lnTo>
                      <a:lnTo>
                        <a:pt x="26" y="28"/>
                      </a:lnTo>
                      <a:lnTo>
                        <a:pt x="22" y="18"/>
                      </a:lnTo>
                      <a:lnTo>
                        <a:pt x="22" y="12"/>
                      </a:lnTo>
                      <a:lnTo>
                        <a:pt x="28" y="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6610" name="Freeform 217"/>
                <p:cNvSpPr>
                  <a:spLocks/>
                </p:cNvSpPr>
                <p:nvPr/>
              </p:nvSpPr>
              <p:spPr bwMode="gray">
                <a:xfrm>
                  <a:off x="6046534" y="4327652"/>
                  <a:ext cx="133350" cy="88900"/>
                </a:xfrm>
                <a:custGeom>
                  <a:avLst/>
                  <a:gdLst>
                    <a:gd name="T0" fmla="*/ 0 w 84"/>
                    <a:gd name="T1" fmla="*/ 2147483646 h 56"/>
                    <a:gd name="T2" fmla="*/ 2147483646 w 84"/>
                    <a:gd name="T3" fmla="*/ 2147483646 h 56"/>
                    <a:gd name="T4" fmla="*/ 2147483646 w 84"/>
                    <a:gd name="T5" fmla="*/ 2147483646 h 56"/>
                    <a:gd name="T6" fmla="*/ 2147483646 w 84"/>
                    <a:gd name="T7" fmla="*/ 2147483646 h 56"/>
                    <a:gd name="T8" fmla="*/ 2147483646 w 84"/>
                    <a:gd name="T9" fmla="*/ 2147483646 h 56"/>
                    <a:gd name="T10" fmla="*/ 2147483646 w 84"/>
                    <a:gd name="T11" fmla="*/ 2147483646 h 56"/>
                    <a:gd name="T12" fmla="*/ 2147483646 w 84"/>
                    <a:gd name="T13" fmla="*/ 2147483646 h 56"/>
                    <a:gd name="T14" fmla="*/ 2147483646 w 84"/>
                    <a:gd name="T15" fmla="*/ 2147483646 h 56"/>
                    <a:gd name="T16" fmla="*/ 2147483646 w 84"/>
                    <a:gd name="T17" fmla="*/ 0 h 56"/>
                    <a:gd name="T18" fmla="*/ 2147483646 w 84"/>
                    <a:gd name="T19" fmla="*/ 2147483646 h 56"/>
                    <a:gd name="T20" fmla="*/ 2147483646 w 84"/>
                    <a:gd name="T21" fmla="*/ 2147483646 h 56"/>
                    <a:gd name="T22" fmla="*/ 2147483646 w 84"/>
                    <a:gd name="T23" fmla="*/ 2147483646 h 56"/>
                    <a:gd name="T24" fmla="*/ 2147483646 w 84"/>
                    <a:gd name="T25" fmla="*/ 2147483646 h 56"/>
                    <a:gd name="T26" fmla="*/ 2147483646 w 84"/>
                    <a:gd name="T27" fmla="*/ 2147483646 h 56"/>
                    <a:gd name="T28" fmla="*/ 2147483646 w 84"/>
                    <a:gd name="T29" fmla="*/ 2147483646 h 56"/>
                    <a:gd name="T30" fmla="*/ 2147483646 w 84"/>
                    <a:gd name="T31" fmla="*/ 2147483646 h 56"/>
                    <a:gd name="T32" fmla="*/ 2147483646 w 84"/>
                    <a:gd name="T33" fmla="*/ 2147483646 h 56"/>
                    <a:gd name="T34" fmla="*/ 2147483646 w 84"/>
                    <a:gd name="T35" fmla="*/ 2147483646 h 56"/>
                    <a:gd name="T36" fmla="*/ 2147483646 w 84"/>
                    <a:gd name="T37" fmla="*/ 2147483646 h 56"/>
                    <a:gd name="T38" fmla="*/ 0 w 84"/>
                    <a:gd name="T39" fmla="*/ 2147483646 h 5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84" h="56">
                      <a:moveTo>
                        <a:pt x="0" y="24"/>
                      </a:moveTo>
                      <a:lnTo>
                        <a:pt x="8" y="34"/>
                      </a:lnTo>
                      <a:lnTo>
                        <a:pt x="22" y="50"/>
                      </a:lnTo>
                      <a:lnTo>
                        <a:pt x="48" y="56"/>
                      </a:lnTo>
                      <a:lnTo>
                        <a:pt x="66" y="56"/>
                      </a:lnTo>
                      <a:lnTo>
                        <a:pt x="84" y="24"/>
                      </a:lnTo>
                      <a:lnTo>
                        <a:pt x="82" y="10"/>
                      </a:lnTo>
                      <a:lnTo>
                        <a:pt x="80" y="2"/>
                      </a:lnTo>
                      <a:lnTo>
                        <a:pt x="76" y="0"/>
                      </a:lnTo>
                      <a:lnTo>
                        <a:pt x="68" y="10"/>
                      </a:lnTo>
                      <a:lnTo>
                        <a:pt x="58" y="18"/>
                      </a:lnTo>
                      <a:lnTo>
                        <a:pt x="50" y="28"/>
                      </a:lnTo>
                      <a:lnTo>
                        <a:pt x="42" y="30"/>
                      </a:lnTo>
                      <a:lnTo>
                        <a:pt x="32" y="26"/>
                      </a:lnTo>
                      <a:lnTo>
                        <a:pt x="26" y="30"/>
                      </a:lnTo>
                      <a:lnTo>
                        <a:pt x="22" y="32"/>
                      </a:lnTo>
                      <a:lnTo>
                        <a:pt x="14" y="30"/>
                      </a:lnTo>
                      <a:lnTo>
                        <a:pt x="8" y="24"/>
                      </a:lnTo>
                      <a:lnTo>
                        <a:pt x="4" y="2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1" name="Freeform 218"/>
                <p:cNvSpPr>
                  <a:spLocks/>
                </p:cNvSpPr>
                <p:nvPr/>
              </p:nvSpPr>
              <p:spPr bwMode="gray">
                <a:xfrm>
                  <a:off x="6068759" y="4365752"/>
                  <a:ext cx="196850" cy="206375"/>
                </a:xfrm>
                <a:custGeom>
                  <a:avLst/>
                  <a:gdLst>
                    <a:gd name="T0" fmla="*/ 2147483646 w 124"/>
                    <a:gd name="T1" fmla="*/ 2147483646 h 130"/>
                    <a:gd name="T2" fmla="*/ 2147483646 w 124"/>
                    <a:gd name="T3" fmla="*/ 0 h 130"/>
                    <a:gd name="T4" fmla="*/ 2147483646 w 124"/>
                    <a:gd name="T5" fmla="*/ 2147483646 h 130"/>
                    <a:gd name="T6" fmla="*/ 2147483646 w 124"/>
                    <a:gd name="T7" fmla="*/ 2147483646 h 130"/>
                    <a:gd name="T8" fmla="*/ 2147483646 w 124"/>
                    <a:gd name="T9" fmla="*/ 2147483646 h 130"/>
                    <a:gd name="T10" fmla="*/ 2147483646 w 124"/>
                    <a:gd name="T11" fmla="*/ 2147483646 h 130"/>
                    <a:gd name="T12" fmla="*/ 2147483646 w 124"/>
                    <a:gd name="T13" fmla="*/ 2147483646 h 130"/>
                    <a:gd name="T14" fmla="*/ 2147483646 w 124"/>
                    <a:gd name="T15" fmla="*/ 2147483646 h 130"/>
                    <a:gd name="T16" fmla="*/ 2147483646 w 124"/>
                    <a:gd name="T17" fmla="*/ 2147483646 h 130"/>
                    <a:gd name="T18" fmla="*/ 2147483646 w 124"/>
                    <a:gd name="T19" fmla="*/ 2147483646 h 130"/>
                    <a:gd name="T20" fmla="*/ 2147483646 w 124"/>
                    <a:gd name="T21" fmla="*/ 2147483646 h 130"/>
                    <a:gd name="T22" fmla="*/ 2147483646 w 124"/>
                    <a:gd name="T23" fmla="*/ 2147483646 h 130"/>
                    <a:gd name="T24" fmla="*/ 2147483646 w 124"/>
                    <a:gd name="T25" fmla="*/ 2147483646 h 130"/>
                    <a:gd name="T26" fmla="*/ 2147483646 w 124"/>
                    <a:gd name="T27" fmla="*/ 2147483646 h 130"/>
                    <a:gd name="T28" fmla="*/ 2147483646 w 124"/>
                    <a:gd name="T29" fmla="*/ 2147483646 h 130"/>
                    <a:gd name="T30" fmla="*/ 2147483646 w 124"/>
                    <a:gd name="T31" fmla="*/ 2147483646 h 130"/>
                    <a:gd name="T32" fmla="*/ 2147483646 w 124"/>
                    <a:gd name="T33" fmla="*/ 2147483646 h 130"/>
                    <a:gd name="T34" fmla="*/ 2147483646 w 124"/>
                    <a:gd name="T35" fmla="*/ 2147483646 h 130"/>
                    <a:gd name="T36" fmla="*/ 2147483646 w 124"/>
                    <a:gd name="T37" fmla="*/ 2147483646 h 130"/>
                    <a:gd name="T38" fmla="*/ 2147483646 w 124"/>
                    <a:gd name="T39" fmla="*/ 2147483646 h 130"/>
                    <a:gd name="T40" fmla="*/ 2147483646 w 124"/>
                    <a:gd name="T41" fmla="*/ 2147483646 h 130"/>
                    <a:gd name="T42" fmla="*/ 0 w 124"/>
                    <a:gd name="T43" fmla="*/ 2147483646 h 130"/>
                    <a:gd name="T44" fmla="*/ 2147483646 w 124"/>
                    <a:gd name="T45" fmla="*/ 2147483646 h 130"/>
                    <a:gd name="T46" fmla="*/ 2147483646 w 124"/>
                    <a:gd name="T47" fmla="*/ 2147483646 h 130"/>
                    <a:gd name="T48" fmla="*/ 2147483646 w 124"/>
                    <a:gd name="T49" fmla="*/ 2147483646 h 130"/>
                    <a:gd name="T50" fmla="*/ 2147483646 w 124"/>
                    <a:gd name="T51" fmla="*/ 2147483646 h 130"/>
                    <a:gd name="T52" fmla="*/ 2147483646 w 124"/>
                    <a:gd name="T53" fmla="*/ 2147483646 h 13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124" h="130">
                      <a:moveTo>
                        <a:pt x="52" y="30"/>
                      </a:moveTo>
                      <a:lnTo>
                        <a:pt x="70" y="0"/>
                      </a:lnTo>
                      <a:lnTo>
                        <a:pt x="82" y="8"/>
                      </a:lnTo>
                      <a:lnTo>
                        <a:pt x="90" y="14"/>
                      </a:lnTo>
                      <a:lnTo>
                        <a:pt x="102" y="16"/>
                      </a:lnTo>
                      <a:lnTo>
                        <a:pt x="124" y="36"/>
                      </a:lnTo>
                      <a:lnTo>
                        <a:pt x="116" y="50"/>
                      </a:lnTo>
                      <a:lnTo>
                        <a:pt x="104" y="64"/>
                      </a:lnTo>
                      <a:lnTo>
                        <a:pt x="98" y="66"/>
                      </a:lnTo>
                      <a:lnTo>
                        <a:pt x="86" y="70"/>
                      </a:lnTo>
                      <a:lnTo>
                        <a:pt x="88" y="80"/>
                      </a:lnTo>
                      <a:lnTo>
                        <a:pt x="90" y="90"/>
                      </a:lnTo>
                      <a:lnTo>
                        <a:pt x="80" y="92"/>
                      </a:lnTo>
                      <a:lnTo>
                        <a:pt x="72" y="98"/>
                      </a:lnTo>
                      <a:lnTo>
                        <a:pt x="68" y="104"/>
                      </a:lnTo>
                      <a:lnTo>
                        <a:pt x="68" y="110"/>
                      </a:lnTo>
                      <a:lnTo>
                        <a:pt x="54" y="112"/>
                      </a:lnTo>
                      <a:lnTo>
                        <a:pt x="52" y="118"/>
                      </a:lnTo>
                      <a:lnTo>
                        <a:pt x="46" y="128"/>
                      </a:lnTo>
                      <a:lnTo>
                        <a:pt x="26" y="126"/>
                      </a:lnTo>
                      <a:lnTo>
                        <a:pt x="16" y="130"/>
                      </a:lnTo>
                      <a:lnTo>
                        <a:pt x="0" y="94"/>
                      </a:lnTo>
                      <a:lnTo>
                        <a:pt x="12" y="84"/>
                      </a:lnTo>
                      <a:lnTo>
                        <a:pt x="48" y="72"/>
                      </a:lnTo>
                      <a:lnTo>
                        <a:pt x="56" y="54"/>
                      </a:lnTo>
                      <a:lnTo>
                        <a:pt x="56" y="40"/>
                      </a:lnTo>
                      <a:lnTo>
                        <a:pt x="52" y="30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2" name="Freeform 219"/>
                <p:cNvSpPr>
                  <a:spLocks/>
                </p:cNvSpPr>
                <p:nvPr/>
              </p:nvSpPr>
              <p:spPr bwMode="gray">
                <a:xfrm>
                  <a:off x="5836984" y="4514977"/>
                  <a:ext cx="257175" cy="158750"/>
                </a:xfrm>
                <a:custGeom>
                  <a:avLst/>
                  <a:gdLst>
                    <a:gd name="T0" fmla="*/ 2147483646 w 162"/>
                    <a:gd name="T1" fmla="*/ 2147483646 h 100"/>
                    <a:gd name="T2" fmla="*/ 2147483646 w 162"/>
                    <a:gd name="T3" fmla="*/ 2147483646 h 100"/>
                    <a:gd name="T4" fmla="*/ 2147483646 w 162"/>
                    <a:gd name="T5" fmla="*/ 2147483646 h 100"/>
                    <a:gd name="T6" fmla="*/ 2147483646 w 162"/>
                    <a:gd name="T7" fmla="*/ 2147483646 h 100"/>
                    <a:gd name="T8" fmla="*/ 2147483646 w 162"/>
                    <a:gd name="T9" fmla="*/ 2147483646 h 100"/>
                    <a:gd name="T10" fmla="*/ 0 w 162"/>
                    <a:gd name="T11" fmla="*/ 2147483646 h 100"/>
                    <a:gd name="T12" fmla="*/ 0 w 162"/>
                    <a:gd name="T13" fmla="*/ 2147483646 h 100"/>
                    <a:gd name="T14" fmla="*/ 2147483646 w 162"/>
                    <a:gd name="T15" fmla="*/ 2147483646 h 100"/>
                    <a:gd name="T16" fmla="*/ 2147483646 w 162"/>
                    <a:gd name="T17" fmla="*/ 2147483646 h 100"/>
                    <a:gd name="T18" fmla="*/ 2147483646 w 162"/>
                    <a:gd name="T19" fmla="*/ 2147483646 h 100"/>
                    <a:gd name="T20" fmla="*/ 2147483646 w 162"/>
                    <a:gd name="T21" fmla="*/ 2147483646 h 100"/>
                    <a:gd name="T22" fmla="*/ 2147483646 w 162"/>
                    <a:gd name="T23" fmla="*/ 0 h 100"/>
                    <a:gd name="T24" fmla="*/ 2147483646 w 162"/>
                    <a:gd name="T25" fmla="*/ 0 h 100"/>
                    <a:gd name="T26" fmla="*/ 2147483646 w 162"/>
                    <a:gd name="T27" fmla="*/ 2147483646 h 100"/>
                    <a:gd name="T28" fmla="*/ 2147483646 w 162"/>
                    <a:gd name="T29" fmla="*/ 2147483646 h 100"/>
                    <a:gd name="T30" fmla="*/ 2147483646 w 162"/>
                    <a:gd name="T31" fmla="*/ 2147483646 h 100"/>
                    <a:gd name="T32" fmla="*/ 2147483646 w 162"/>
                    <a:gd name="T33" fmla="*/ 2147483646 h 100"/>
                    <a:gd name="T34" fmla="*/ 2147483646 w 162"/>
                    <a:gd name="T35" fmla="*/ 2147483646 h 100"/>
                    <a:gd name="T36" fmla="*/ 2147483646 w 162"/>
                    <a:gd name="T37" fmla="*/ 2147483646 h 100"/>
                    <a:gd name="T38" fmla="*/ 2147483646 w 162"/>
                    <a:gd name="T39" fmla="*/ 2147483646 h 100"/>
                    <a:gd name="T40" fmla="*/ 2147483646 w 162"/>
                    <a:gd name="T41" fmla="*/ 2147483646 h 100"/>
                    <a:gd name="T42" fmla="*/ 2147483646 w 162"/>
                    <a:gd name="T43" fmla="*/ 2147483646 h 100"/>
                    <a:gd name="T44" fmla="*/ 2147483646 w 162"/>
                    <a:gd name="T45" fmla="*/ 2147483646 h 100"/>
                    <a:gd name="T46" fmla="*/ 2147483646 w 162"/>
                    <a:gd name="T47" fmla="*/ 2147483646 h 100"/>
                    <a:gd name="T48" fmla="*/ 2147483646 w 162"/>
                    <a:gd name="T49" fmla="*/ 2147483646 h 10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62" h="100">
                      <a:moveTo>
                        <a:pt x="50" y="86"/>
                      </a:moveTo>
                      <a:lnTo>
                        <a:pt x="42" y="92"/>
                      </a:lnTo>
                      <a:lnTo>
                        <a:pt x="36" y="100"/>
                      </a:lnTo>
                      <a:lnTo>
                        <a:pt x="16" y="100"/>
                      </a:lnTo>
                      <a:lnTo>
                        <a:pt x="8" y="96"/>
                      </a:lnTo>
                      <a:lnTo>
                        <a:pt x="0" y="66"/>
                      </a:lnTo>
                      <a:lnTo>
                        <a:pt x="0" y="42"/>
                      </a:lnTo>
                      <a:lnTo>
                        <a:pt x="8" y="24"/>
                      </a:lnTo>
                      <a:lnTo>
                        <a:pt x="42" y="22"/>
                      </a:lnTo>
                      <a:lnTo>
                        <a:pt x="72" y="28"/>
                      </a:lnTo>
                      <a:lnTo>
                        <a:pt x="98" y="4"/>
                      </a:lnTo>
                      <a:lnTo>
                        <a:pt x="128" y="0"/>
                      </a:lnTo>
                      <a:lnTo>
                        <a:pt x="146" y="0"/>
                      </a:lnTo>
                      <a:lnTo>
                        <a:pt x="162" y="36"/>
                      </a:lnTo>
                      <a:lnTo>
                        <a:pt x="150" y="42"/>
                      </a:lnTo>
                      <a:lnTo>
                        <a:pt x="142" y="48"/>
                      </a:lnTo>
                      <a:lnTo>
                        <a:pt x="142" y="56"/>
                      </a:lnTo>
                      <a:lnTo>
                        <a:pt x="136" y="60"/>
                      </a:lnTo>
                      <a:lnTo>
                        <a:pt x="114" y="66"/>
                      </a:lnTo>
                      <a:lnTo>
                        <a:pt x="104" y="68"/>
                      </a:lnTo>
                      <a:lnTo>
                        <a:pt x="96" y="80"/>
                      </a:lnTo>
                      <a:lnTo>
                        <a:pt x="78" y="78"/>
                      </a:lnTo>
                      <a:lnTo>
                        <a:pt x="70" y="88"/>
                      </a:lnTo>
                      <a:lnTo>
                        <a:pt x="56" y="88"/>
                      </a:lnTo>
                      <a:lnTo>
                        <a:pt x="50" y="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3" name="Freeform 220"/>
                <p:cNvSpPr>
                  <a:spLocks/>
                </p:cNvSpPr>
                <p:nvPr/>
              </p:nvSpPr>
              <p:spPr bwMode="gray">
                <a:xfrm>
                  <a:off x="5868734" y="3937127"/>
                  <a:ext cx="485775" cy="409575"/>
                </a:xfrm>
                <a:custGeom>
                  <a:avLst/>
                  <a:gdLst>
                    <a:gd name="T0" fmla="*/ 2147483646 w 306"/>
                    <a:gd name="T1" fmla="*/ 2147483646 h 258"/>
                    <a:gd name="T2" fmla="*/ 2147483646 w 306"/>
                    <a:gd name="T3" fmla="*/ 2147483646 h 258"/>
                    <a:gd name="T4" fmla="*/ 2147483646 w 306"/>
                    <a:gd name="T5" fmla="*/ 2147483646 h 258"/>
                    <a:gd name="T6" fmla="*/ 2147483646 w 306"/>
                    <a:gd name="T7" fmla="*/ 2147483646 h 258"/>
                    <a:gd name="T8" fmla="*/ 2147483646 w 306"/>
                    <a:gd name="T9" fmla="*/ 2147483646 h 258"/>
                    <a:gd name="T10" fmla="*/ 2147483646 w 306"/>
                    <a:gd name="T11" fmla="*/ 2147483646 h 258"/>
                    <a:gd name="T12" fmla="*/ 2147483646 w 306"/>
                    <a:gd name="T13" fmla="*/ 2147483646 h 258"/>
                    <a:gd name="T14" fmla="*/ 2147483646 w 306"/>
                    <a:gd name="T15" fmla="*/ 2147483646 h 258"/>
                    <a:gd name="T16" fmla="*/ 2147483646 w 306"/>
                    <a:gd name="T17" fmla="*/ 2147483646 h 258"/>
                    <a:gd name="T18" fmla="*/ 2147483646 w 306"/>
                    <a:gd name="T19" fmla="*/ 2147483646 h 258"/>
                    <a:gd name="T20" fmla="*/ 2147483646 w 306"/>
                    <a:gd name="T21" fmla="*/ 2147483646 h 258"/>
                    <a:gd name="T22" fmla="*/ 2147483646 w 306"/>
                    <a:gd name="T23" fmla="*/ 2147483646 h 258"/>
                    <a:gd name="T24" fmla="*/ 2147483646 w 306"/>
                    <a:gd name="T25" fmla="*/ 2147483646 h 258"/>
                    <a:gd name="T26" fmla="*/ 2147483646 w 306"/>
                    <a:gd name="T27" fmla="*/ 2147483646 h 258"/>
                    <a:gd name="T28" fmla="*/ 2147483646 w 306"/>
                    <a:gd name="T29" fmla="*/ 2147483646 h 258"/>
                    <a:gd name="T30" fmla="*/ 2147483646 w 306"/>
                    <a:gd name="T31" fmla="*/ 2147483646 h 258"/>
                    <a:gd name="T32" fmla="*/ 2147483646 w 306"/>
                    <a:gd name="T33" fmla="*/ 2147483646 h 258"/>
                    <a:gd name="T34" fmla="*/ 2147483646 w 306"/>
                    <a:gd name="T35" fmla="*/ 2147483646 h 258"/>
                    <a:gd name="T36" fmla="*/ 2147483646 w 306"/>
                    <a:gd name="T37" fmla="*/ 2147483646 h 258"/>
                    <a:gd name="T38" fmla="*/ 2147483646 w 306"/>
                    <a:gd name="T39" fmla="*/ 2147483646 h 258"/>
                    <a:gd name="T40" fmla="*/ 2147483646 w 306"/>
                    <a:gd name="T41" fmla="*/ 2147483646 h 258"/>
                    <a:gd name="T42" fmla="*/ 2147483646 w 306"/>
                    <a:gd name="T43" fmla="*/ 2147483646 h 258"/>
                    <a:gd name="T44" fmla="*/ 2147483646 w 306"/>
                    <a:gd name="T45" fmla="*/ 2147483646 h 258"/>
                    <a:gd name="T46" fmla="*/ 2147483646 w 306"/>
                    <a:gd name="T47" fmla="*/ 2147483646 h 258"/>
                    <a:gd name="T48" fmla="*/ 2147483646 w 306"/>
                    <a:gd name="T49" fmla="*/ 2147483646 h 258"/>
                    <a:gd name="T50" fmla="*/ 2147483646 w 306"/>
                    <a:gd name="T51" fmla="*/ 2147483646 h 258"/>
                    <a:gd name="T52" fmla="*/ 2147483646 w 306"/>
                    <a:gd name="T53" fmla="*/ 2147483646 h 258"/>
                    <a:gd name="T54" fmla="*/ 2147483646 w 306"/>
                    <a:gd name="T55" fmla="*/ 2147483646 h 258"/>
                    <a:gd name="T56" fmla="*/ 0 w 306"/>
                    <a:gd name="T57" fmla="*/ 2147483646 h 258"/>
                    <a:gd name="T58" fmla="*/ 2147483646 w 306"/>
                    <a:gd name="T59" fmla="*/ 2147483646 h 258"/>
                    <a:gd name="T60" fmla="*/ 2147483646 w 306"/>
                    <a:gd name="T61" fmla="*/ 2147483646 h 258"/>
                    <a:gd name="T62" fmla="*/ 2147483646 w 306"/>
                    <a:gd name="T63" fmla="*/ 2147483646 h 258"/>
                    <a:gd name="T64" fmla="*/ 2147483646 w 306"/>
                    <a:gd name="T65" fmla="*/ 0 h 258"/>
                    <a:gd name="T66" fmla="*/ 2147483646 w 306"/>
                    <a:gd name="T67" fmla="*/ 2147483646 h 258"/>
                    <a:gd name="T68" fmla="*/ 2147483646 w 306"/>
                    <a:gd name="T69" fmla="*/ 2147483646 h 258"/>
                    <a:gd name="T70" fmla="*/ 2147483646 w 306"/>
                    <a:gd name="T71" fmla="*/ 2147483646 h 25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06" h="258">
                      <a:moveTo>
                        <a:pt x="76" y="24"/>
                      </a:moveTo>
                      <a:lnTo>
                        <a:pt x="80" y="38"/>
                      </a:lnTo>
                      <a:lnTo>
                        <a:pt x="100" y="48"/>
                      </a:lnTo>
                      <a:lnTo>
                        <a:pt x="112" y="56"/>
                      </a:lnTo>
                      <a:lnTo>
                        <a:pt x="142" y="56"/>
                      </a:lnTo>
                      <a:lnTo>
                        <a:pt x="156" y="48"/>
                      </a:lnTo>
                      <a:lnTo>
                        <a:pt x="178" y="32"/>
                      </a:lnTo>
                      <a:lnTo>
                        <a:pt x="204" y="28"/>
                      </a:lnTo>
                      <a:lnTo>
                        <a:pt x="226" y="36"/>
                      </a:lnTo>
                      <a:lnTo>
                        <a:pt x="256" y="52"/>
                      </a:lnTo>
                      <a:lnTo>
                        <a:pt x="272" y="56"/>
                      </a:lnTo>
                      <a:lnTo>
                        <a:pt x="274" y="78"/>
                      </a:lnTo>
                      <a:lnTo>
                        <a:pt x="264" y="98"/>
                      </a:lnTo>
                      <a:lnTo>
                        <a:pt x="262" y="126"/>
                      </a:lnTo>
                      <a:lnTo>
                        <a:pt x="268" y="150"/>
                      </a:lnTo>
                      <a:lnTo>
                        <a:pt x="282" y="150"/>
                      </a:lnTo>
                      <a:lnTo>
                        <a:pt x="280" y="162"/>
                      </a:lnTo>
                      <a:lnTo>
                        <a:pt x="266" y="176"/>
                      </a:lnTo>
                      <a:lnTo>
                        <a:pt x="272" y="186"/>
                      </a:lnTo>
                      <a:lnTo>
                        <a:pt x="286" y="202"/>
                      </a:lnTo>
                      <a:lnTo>
                        <a:pt x="298" y="212"/>
                      </a:lnTo>
                      <a:lnTo>
                        <a:pt x="298" y="224"/>
                      </a:lnTo>
                      <a:lnTo>
                        <a:pt x="306" y="224"/>
                      </a:lnTo>
                      <a:lnTo>
                        <a:pt x="306" y="232"/>
                      </a:lnTo>
                      <a:lnTo>
                        <a:pt x="292" y="234"/>
                      </a:lnTo>
                      <a:lnTo>
                        <a:pt x="278" y="242"/>
                      </a:lnTo>
                      <a:lnTo>
                        <a:pt x="278" y="258"/>
                      </a:lnTo>
                      <a:lnTo>
                        <a:pt x="236" y="254"/>
                      </a:lnTo>
                      <a:lnTo>
                        <a:pt x="208" y="246"/>
                      </a:lnTo>
                      <a:lnTo>
                        <a:pt x="206" y="230"/>
                      </a:lnTo>
                      <a:lnTo>
                        <a:pt x="196" y="222"/>
                      </a:lnTo>
                      <a:lnTo>
                        <a:pt x="188" y="224"/>
                      </a:lnTo>
                      <a:lnTo>
                        <a:pt x="178" y="232"/>
                      </a:lnTo>
                      <a:lnTo>
                        <a:pt x="164" y="234"/>
                      </a:lnTo>
                      <a:lnTo>
                        <a:pt x="138" y="224"/>
                      </a:lnTo>
                      <a:lnTo>
                        <a:pt x="118" y="206"/>
                      </a:lnTo>
                      <a:lnTo>
                        <a:pt x="104" y="188"/>
                      </a:lnTo>
                      <a:lnTo>
                        <a:pt x="98" y="176"/>
                      </a:lnTo>
                      <a:lnTo>
                        <a:pt x="80" y="172"/>
                      </a:lnTo>
                      <a:lnTo>
                        <a:pt x="70" y="176"/>
                      </a:lnTo>
                      <a:lnTo>
                        <a:pt x="60" y="172"/>
                      </a:lnTo>
                      <a:lnTo>
                        <a:pt x="62" y="166"/>
                      </a:lnTo>
                      <a:lnTo>
                        <a:pt x="56" y="154"/>
                      </a:lnTo>
                      <a:lnTo>
                        <a:pt x="60" y="140"/>
                      </a:lnTo>
                      <a:lnTo>
                        <a:pt x="48" y="130"/>
                      </a:lnTo>
                      <a:lnTo>
                        <a:pt x="38" y="126"/>
                      </a:lnTo>
                      <a:lnTo>
                        <a:pt x="20" y="104"/>
                      </a:lnTo>
                      <a:lnTo>
                        <a:pt x="26" y="90"/>
                      </a:lnTo>
                      <a:lnTo>
                        <a:pt x="32" y="86"/>
                      </a:lnTo>
                      <a:lnTo>
                        <a:pt x="30" y="78"/>
                      </a:lnTo>
                      <a:lnTo>
                        <a:pt x="34" y="72"/>
                      </a:lnTo>
                      <a:lnTo>
                        <a:pt x="26" y="70"/>
                      </a:lnTo>
                      <a:lnTo>
                        <a:pt x="16" y="54"/>
                      </a:lnTo>
                      <a:lnTo>
                        <a:pt x="10" y="44"/>
                      </a:lnTo>
                      <a:lnTo>
                        <a:pt x="6" y="34"/>
                      </a:lnTo>
                      <a:lnTo>
                        <a:pt x="4" y="24"/>
                      </a:lnTo>
                      <a:lnTo>
                        <a:pt x="2" y="16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10" y="2"/>
                      </a:lnTo>
                      <a:lnTo>
                        <a:pt x="24" y="14"/>
                      </a:lnTo>
                      <a:lnTo>
                        <a:pt x="32" y="18"/>
                      </a:lnTo>
                      <a:lnTo>
                        <a:pt x="34" y="12"/>
                      </a:lnTo>
                      <a:lnTo>
                        <a:pt x="42" y="14"/>
                      </a:lnTo>
                      <a:lnTo>
                        <a:pt x="48" y="10"/>
                      </a:lnTo>
                      <a:lnTo>
                        <a:pt x="60" y="0"/>
                      </a:lnTo>
                      <a:lnTo>
                        <a:pt x="64" y="2"/>
                      </a:lnTo>
                      <a:lnTo>
                        <a:pt x="64" y="10"/>
                      </a:lnTo>
                      <a:lnTo>
                        <a:pt x="68" y="16"/>
                      </a:lnTo>
                      <a:lnTo>
                        <a:pt x="62" y="18"/>
                      </a:lnTo>
                      <a:lnTo>
                        <a:pt x="68" y="24"/>
                      </a:lnTo>
                      <a:lnTo>
                        <a:pt x="76" y="24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4" name="Freeform 221"/>
                <p:cNvSpPr>
                  <a:spLocks/>
                </p:cNvSpPr>
                <p:nvPr/>
              </p:nvSpPr>
              <p:spPr bwMode="gray">
                <a:xfrm>
                  <a:off x="6284659" y="3972052"/>
                  <a:ext cx="358775" cy="257175"/>
                </a:xfrm>
                <a:custGeom>
                  <a:avLst/>
                  <a:gdLst>
                    <a:gd name="T0" fmla="*/ 2147483646 w 226"/>
                    <a:gd name="T1" fmla="*/ 2147483646 h 162"/>
                    <a:gd name="T2" fmla="*/ 2147483646 w 226"/>
                    <a:gd name="T3" fmla="*/ 2147483646 h 162"/>
                    <a:gd name="T4" fmla="*/ 2147483646 w 226"/>
                    <a:gd name="T5" fmla="*/ 2147483646 h 162"/>
                    <a:gd name="T6" fmla="*/ 2147483646 w 226"/>
                    <a:gd name="T7" fmla="*/ 2147483646 h 162"/>
                    <a:gd name="T8" fmla="*/ 2147483646 w 226"/>
                    <a:gd name="T9" fmla="*/ 2147483646 h 162"/>
                    <a:gd name="T10" fmla="*/ 2147483646 w 226"/>
                    <a:gd name="T11" fmla="*/ 2147483646 h 162"/>
                    <a:gd name="T12" fmla="*/ 2147483646 w 226"/>
                    <a:gd name="T13" fmla="*/ 2147483646 h 162"/>
                    <a:gd name="T14" fmla="*/ 2147483646 w 226"/>
                    <a:gd name="T15" fmla="*/ 2147483646 h 162"/>
                    <a:gd name="T16" fmla="*/ 2147483646 w 226"/>
                    <a:gd name="T17" fmla="*/ 2147483646 h 162"/>
                    <a:gd name="T18" fmla="*/ 2147483646 w 226"/>
                    <a:gd name="T19" fmla="*/ 2147483646 h 162"/>
                    <a:gd name="T20" fmla="*/ 2147483646 w 226"/>
                    <a:gd name="T21" fmla="*/ 2147483646 h 162"/>
                    <a:gd name="T22" fmla="*/ 2147483646 w 226"/>
                    <a:gd name="T23" fmla="*/ 2147483646 h 162"/>
                    <a:gd name="T24" fmla="*/ 2147483646 w 226"/>
                    <a:gd name="T25" fmla="*/ 0 h 162"/>
                    <a:gd name="T26" fmla="*/ 2147483646 w 226"/>
                    <a:gd name="T27" fmla="*/ 2147483646 h 162"/>
                    <a:gd name="T28" fmla="*/ 2147483646 w 226"/>
                    <a:gd name="T29" fmla="*/ 2147483646 h 162"/>
                    <a:gd name="T30" fmla="*/ 2147483646 w 226"/>
                    <a:gd name="T31" fmla="*/ 2147483646 h 162"/>
                    <a:gd name="T32" fmla="*/ 2147483646 w 226"/>
                    <a:gd name="T33" fmla="*/ 2147483646 h 162"/>
                    <a:gd name="T34" fmla="*/ 2147483646 w 226"/>
                    <a:gd name="T35" fmla="*/ 2147483646 h 162"/>
                    <a:gd name="T36" fmla="*/ 2147483646 w 226"/>
                    <a:gd name="T37" fmla="*/ 2147483646 h 162"/>
                    <a:gd name="T38" fmla="*/ 2147483646 w 226"/>
                    <a:gd name="T39" fmla="*/ 2147483646 h 162"/>
                    <a:gd name="T40" fmla="*/ 2147483646 w 226"/>
                    <a:gd name="T41" fmla="*/ 2147483646 h 162"/>
                    <a:gd name="T42" fmla="*/ 2147483646 w 226"/>
                    <a:gd name="T43" fmla="*/ 2147483646 h 162"/>
                    <a:gd name="T44" fmla="*/ 2147483646 w 226"/>
                    <a:gd name="T45" fmla="*/ 2147483646 h 162"/>
                    <a:gd name="T46" fmla="*/ 2147483646 w 226"/>
                    <a:gd name="T47" fmla="*/ 2147483646 h 162"/>
                    <a:gd name="T48" fmla="*/ 2147483646 w 226"/>
                    <a:gd name="T49" fmla="*/ 2147483646 h 162"/>
                    <a:gd name="T50" fmla="*/ 2147483646 w 226"/>
                    <a:gd name="T51" fmla="*/ 2147483646 h 162"/>
                    <a:gd name="T52" fmla="*/ 2147483646 w 226"/>
                    <a:gd name="T53" fmla="*/ 2147483646 h 162"/>
                    <a:gd name="T54" fmla="*/ 2147483646 w 226"/>
                    <a:gd name="T55" fmla="*/ 2147483646 h 162"/>
                    <a:gd name="T56" fmla="*/ 2147483646 w 226"/>
                    <a:gd name="T57" fmla="*/ 2147483646 h 162"/>
                    <a:gd name="T58" fmla="*/ 2147483646 w 226"/>
                    <a:gd name="T59" fmla="*/ 2147483646 h 162"/>
                    <a:gd name="T60" fmla="*/ 2147483646 w 226"/>
                    <a:gd name="T61" fmla="*/ 2147483646 h 162"/>
                    <a:gd name="T62" fmla="*/ 2147483646 w 226"/>
                    <a:gd name="T63" fmla="*/ 2147483646 h 162"/>
                    <a:gd name="T64" fmla="*/ 2147483646 w 226"/>
                    <a:gd name="T65" fmla="*/ 2147483646 h 162"/>
                    <a:gd name="T66" fmla="*/ 2147483646 w 226"/>
                    <a:gd name="T67" fmla="*/ 2147483646 h 162"/>
                    <a:gd name="T68" fmla="*/ 2147483646 w 226"/>
                    <a:gd name="T69" fmla="*/ 2147483646 h 162"/>
                    <a:gd name="T70" fmla="*/ 2147483646 w 226"/>
                    <a:gd name="T71" fmla="*/ 2147483646 h 162"/>
                    <a:gd name="T72" fmla="*/ 2147483646 w 226"/>
                    <a:gd name="T73" fmla="*/ 2147483646 h 162"/>
                    <a:gd name="T74" fmla="*/ 2147483646 w 226"/>
                    <a:gd name="T75" fmla="*/ 2147483646 h 162"/>
                    <a:gd name="T76" fmla="*/ 2147483646 w 226"/>
                    <a:gd name="T77" fmla="*/ 2147483646 h 162"/>
                    <a:gd name="T78" fmla="*/ 2147483646 w 226"/>
                    <a:gd name="T79" fmla="*/ 2147483646 h 162"/>
                    <a:gd name="T80" fmla="*/ 2147483646 w 226"/>
                    <a:gd name="T81" fmla="*/ 2147483646 h 162"/>
                    <a:gd name="T82" fmla="*/ 2147483646 w 226"/>
                    <a:gd name="T83" fmla="*/ 2147483646 h 162"/>
                    <a:gd name="T84" fmla="*/ 2147483646 w 226"/>
                    <a:gd name="T85" fmla="*/ 2147483646 h 162"/>
                    <a:gd name="T86" fmla="*/ 2147483646 w 226"/>
                    <a:gd name="T87" fmla="*/ 2147483646 h 162"/>
                    <a:gd name="T88" fmla="*/ 2147483646 w 226"/>
                    <a:gd name="T89" fmla="*/ 2147483646 h 162"/>
                    <a:gd name="T90" fmla="*/ 2147483646 w 226"/>
                    <a:gd name="T91" fmla="*/ 2147483646 h 162"/>
                    <a:gd name="T92" fmla="*/ 2147483646 w 226"/>
                    <a:gd name="T93" fmla="*/ 2147483646 h 162"/>
                    <a:gd name="T94" fmla="*/ 2147483646 w 226"/>
                    <a:gd name="T95" fmla="*/ 2147483646 h 162"/>
                    <a:gd name="T96" fmla="*/ 2147483646 w 226"/>
                    <a:gd name="T97" fmla="*/ 2147483646 h 162"/>
                    <a:gd name="T98" fmla="*/ 2147483646 w 226"/>
                    <a:gd name="T99" fmla="*/ 2147483646 h 162"/>
                    <a:gd name="T100" fmla="*/ 2147483646 w 226"/>
                    <a:gd name="T101" fmla="*/ 2147483646 h 162"/>
                    <a:gd name="T102" fmla="*/ 2147483646 w 226"/>
                    <a:gd name="T103" fmla="*/ 2147483646 h 162"/>
                    <a:gd name="T104" fmla="*/ 0 w 226"/>
                    <a:gd name="T105" fmla="*/ 2147483646 h 162"/>
                    <a:gd name="T106" fmla="*/ 2147483646 w 226"/>
                    <a:gd name="T107" fmla="*/ 2147483646 h 162"/>
                    <a:gd name="T108" fmla="*/ 2147483646 w 226"/>
                    <a:gd name="T109" fmla="*/ 2147483646 h 16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226" h="162">
                      <a:moveTo>
                        <a:pt x="12" y="56"/>
                      </a:moveTo>
                      <a:lnTo>
                        <a:pt x="24" y="56"/>
                      </a:lnTo>
                      <a:lnTo>
                        <a:pt x="34" y="60"/>
                      </a:lnTo>
                      <a:lnTo>
                        <a:pt x="44" y="48"/>
                      </a:lnTo>
                      <a:lnTo>
                        <a:pt x="56" y="44"/>
                      </a:lnTo>
                      <a:lnTo>
                        <a:pt x="68" y="26"/>
                      </a:lnTo>
                      <a:lnTo>
                        <a:pt x="84" y="20"/>
                      </a:lnTo>
                      <a:lnTo>
                        <a:pt x="96" y="20"/>
                      </a:lnTo>
                      <a:lnTo>
                        <a:pt x="116" y="26"/>
                      </a:lnTo>
                      <a:lnTo>
                        <a:pt x="126" y="30"/>
                      </a:lnTo>
                      <a:lnTo>
                        <a:pt x="146" y="18"/>
                      </a:lnTo>
                      <a:lnTo>
                        <a:pt x="154" y="16"/>
                      </a:lnTo>
                      <a:lnTo>
                        <a:pt x="164" y="0"/>
                      </a:lnTo>
                      <a:lnTo>
                        <a:pt x="172" y="6"/>
                      </a:lnTo>
                      <a:lnTo>
                        <a:pt x="174" y="18"/>
                      </a:lnTo>
                      <a:lnTo>
                        <a:pt x="172" y="26"/>
                      </a:lnTo>
                      <a:lnTo>
                        <a:pt x="172" y="32"/>
                      </a:lnTo>
                      <a:lnTo>
                        <a:pt x="182" y="30"/>
                      </a:lnTo>
                      <a:lnTo>
                        <a:pt x="190" y="26"/>
                      </a:lnTo>
                      <a:lnTo>
                        <a:pt x="198" y="20"/>
                      </a:lnTo>
                      <a:lnTo>
                        <a:pt x="226" y="20"/>
                      </a:lnTo>
                      <a:lnTo>
                        <a:pt x="226" y="28"/>
                      </a:lnTo>
                      <a:lnTo>
                        <a:pt x="214" y="30"/>
                      </a:lnTo>
                      <a:lnTo>
                        <a:pt x="198" y="30"/>
                      </a:lnTo>
                      <a:lnTo>
                        <a:pt x="190" y="30"/>
                      </a:lnTo>
                      <a:lnTo>
                        <a:pt x="186" y="32"/>
                      </a:lnTo>
                      <a:lnTo>
                        <a:pt x="174" y="40"/>
                      </a:lnTo>
                      <a:lnTo>
                        <a:pt x="168" y="46"/>
                      </a:lnTo>
                      <a:lnTo>
                        <a:pt x="172" y="52"/>
                      </a:lnTo>
                      <a:lnTo>
                        <a:pt x="174" y="58"/>
                      </a:lnTo>
                      <a:lnTo>
                        <a:pt x="172" y="68"/>
                      </a:lnTo>
                      <a:lnTo>
                        <a:pt x="168" y="78"/>
                      </a:lnTo>
                      <a:lnTo>
                        <a:pt x="152" y="84"/>
                      </a:lnTo>
                      <a:lnTo>
                        <a:pt x="148" y="96"/>
                      </a:lnTo>
                      <a:lnTo>
                        <a:pt x="142" y="100"/>
                      </a:lnTo>
                      <a:lnTo>
                        <a:pt x="138" y="110"/>
                      </a:lnTo>
                      <a:lnTo>
                        <a:pt x="138" y="124"/>
                      </a:lnTo>
                      <a:lnTo>
                        <a:pt x="114" y="124"/>
                      </a:lnTo>
                      <a:lnTo>
                        <a:pt x="110" y="132"/>
                      </a:lnTo>
                      <a:lnTo>
                        <a:pt x="94" y="132"/>
                      </a:lnTo>
                      <a:lnTo>
                        <a:pt x="90" y="138"/>
                      </a:lnTo>
                      <a:lnTo>
                        <a:pt x="88" y="156"/>
                      </a:lnTo>
                      <a:lnTo>
                        <a:pt x="78" y="158"/>
                      </a:lnTo>
                      <a:lnTo>
                        <a:pt x="42" y="162"/>
                      </a:lnTo>
                      <a:lnTo>
                        <a:pt x="24" y="162"/>
                      </a:lnTo>
                      <a:lnTo>
                        <a:pt x="18" y="156"/>
                      </a:lnTo>
                      <a:lnTo>
                        <a:pt x="8" y="160"/>
                      </a:lnTo>
                      <a:lnTo>
                        <a:pt x="4" y="154"/>
                      </a:lnTo>
                      <a:lnTo>
                        <a:pt x="18" y="140"/>
                      </a:lnTo>
                      <a:lnTo>
                        <a:pt x="20" y="128"/>
                      </a:lnTo>
                      <a:lnTo>
                        <a:pt x="6" y="128"/>
                      </a:lnTo>
                      <a:lnTo>
                        <a:pt x="4" y="114"/>
                      </a:lnTo>
                      <a:lnTo>
                        <a:pt x="0" y="104"/>
                      </a:lnTo>
                      <a:lnTo>
                        <a:pt x="2" y="76"/>
                      </a:lnTo>
                      <a:lnTo>
                        <a:pt x="12" y="5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5" name="Freeform 222"/>
                <p:cNvSpPr>
                  <a:spLocks/>
                </p:cNvSpPr>
                <p:nvPr/>
              </p:nvSpPr>
              <p:spPr bwMode="gray">
                <a:xfrm>
                  <a:off x="6297359" y="4016502"/>
                  <a:ext cx="406400" cy="368300"/>
                </a:xfrm>
                <a:custGeom>
                  <a:avLst/>
                  <a:gdLst>
                    <a:gd name="T0" fmla="*/ 2147483646 w 256"/>
                    <a:gd name="T1" fmla="*/ 2147483646 h 232"/>
                    <a:gd name="T2" fmla="*/ 2147483646 w 256"/>
                    <a:gd name="T3" fmla="*/ 2147483646 h 232"/>
                    <a:gd name="T4" fmla="*/ 2147483646 w 256"/>
                    <a:gd name="T5" fmla="*/ 2147483646 h 232"/>
                    <a:gd name="T6" fmla="*/ 2147483646 w 256"/>
                    <a:gd name="T7" fmla="*/ 2147483646 h 232"/>
                    <a:gd name="T8" fmla="*/ 2147483646 w 256"/>
                    <a:gd name="T9" fmla="*/ 2147483646 h 232"/>
                    <a:gd name="T10" fmla="*/ 2147483646 w 256"/>
                    <a:gd name="T11" fmla="*/ 2147483646 h 232"/>
                    <a:gd name="T12" fmla="*/ 2147483646 w 256"/>
                    <a:gd name="T13" fmla="*/ 2147483646 h 232"/>
                    <a:gd name="T14" fmla="*/ 2147483646 w 256"/>
                    <a:gd name="T15" fmla="*/ 2147483646 h 232"/>
                    <a:gd name="T16" fmla="*/ 2147483646 w 256"/>
                    <a:gd name="T17" fmla="*/ 2147483646 h 232"/>
                    <a:gd name="T18" fmla="*/ 2147483646 w 256"/>
                    <a:gd name="T19" fmla="*/ 2147483646 h 232"/>
                    <a:gd name="T20" fmla="*/ 2147483646 w 256"/>
                    <a:gd name="T21" fmla="*/ 2147483646 h 232"/>
                    <a:gd name="T22" fmla="*/ 2147483646 w 256"/>
                    <a:gd name="T23" fmla="*/ 2147483646 h 232"/>
                    <a:gd name="T24" fmla="*/ 2147483646 w 256"/>
                    <a:gd name="T25" fmla="*/ 2147483646 h 232"/>
                    <a:gd name="T26" fmla="*/ 2147483646 w 256"/>
                    <a:gd name="T27" fmla="*/ 2147483646 h 232"/>
                    <a:gd name="T28" fmla="*/ 2147483646 w 256"/>
                    <a:gd name="T29" fmla="*/ 2147483646 h 232"/>
                    <a:gd name="T30" fmla="*/ 2147483646 w 256"/>
                    <a:gd name="T31" fmla="*/ 0 h 232"/>
                    <a:gd name="T32" fmla="*/ 2147483646 w 256"/>
                    <a:gd name="T33" fmla="*/ 2147483646 h 232"/>
                    <a:gd name="T34" fmla="*/ 2147483646 w 256"/>
                    <a:gd name="T35" fmla="*/ 2147483646 h 232"/>
                    <a:gd name="T36" fmla="*/ 2147483646 w 256"/>
                    <a:gd name="T37" fmla="*/ 2147483646 h 232"/>
                    <a:gd name="T38" fmla="*/ 2147483646 w 256"/>
                    <a:gd name="T39" fmla="*/ 2147483646 h 232"/>
                    <a:gd name="T40" fmla="*/ 2147483646 w 256"/>
                    <a:gd name="T41" fmla="*/ 2147483646 h 232"/>
                    <a:gd name="T42" fmla="*/ 2147483646 w 256"/>
                    <a:gd name="T43" fmla="*/ 2147483646 h 232"/>
                    <a:gd name="T44" fmla="*/ 2147483646 w 256"/>
                    <a:gd name="T45" fmla="*/ 2147483646 h 232"/>
                    <a:gd name="T46" fmla="*/ 2147483646 w 256"/>
                    <a:gd name="T47" fmla="*/ 2147483646 h 232"/>
                    <a:gd name="T48" fmla="*/ 2147483646 w 256"/>
                    <a:gd name="T49" fmla="*/ 2147483646 h 232"/>
                    <a:gd name="T50" fmla="*/ 2147483646 w 256"/>
                    <a:gd name="T51" fmla="*/ 2147483646 h 232"/>
                    <a:gd name="T52" fmla="*/ 2147483646 w 256"/>
                    <a:gd name="T53" fmla="*/ 2147483646 h 232"/>
                    <a:gd name="T54" fmla="*/ 2147483646 w 256"/>
                    <a:gd name="T55" fmla="*/ 2147483646 h 232"/>
                    <a:gd name="T56" fmla="*/ 2147483646 w 256"/>
                    <a:gd name="T57" fmla="*/ 2147483646 h 232"/>
                    <a:gd name="T58" fmla="*/ 2147483646 w 256"/>
                    <a:gd name="T59" fmla="*/ 2147483646 h 232"/>
                    <a:gd name="T60" fmla="*/ 2147483646 w 256"/>
                    <a:gd name="T61" fmla="*/ 2147483646 h 232"/>
                    <a:gd name="T62" fmla="*/ 2147483646 w 256"/>
                    <a:gd name="T63" fmla="*/ 2147483646 h 232"/>
                    <a:gd name="T64" fmla="*/ 2147483646 w 256"/>
                    <a:gd name="T65" fmla="*/ 2147483646 h 2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56" h="232">
                      <a:moveTo>
                        <a:pt x="8" y="208"/>
                      </a:moveTo>
                      <a:lnTo>
                        <a:pt x="8" y="192"/>
                      </a:lnTo>
                      <a:lnTo>
                        <a:pt x="22" y="184"/>
                      </a:lnTo>
                      <a:lnTo>
                        <a:pt x="36" y="182"/>
                      </a:lnTo>
                      <a:lnTo>
                        <a:pt x="36" y="174"/>
                      </a:lnTo>
                      <a:lnTo>
                        <a:pt x="28" y="174"/>
                      </a:lnTo>
                      <a:lnTo>
                        <a:pt x="28" y="162"/>
                      </a:lnTo>
                      <a:lnTo>
                        <a:pt x="16" y="152"/>
                      </a:lnTo>
                      <a:lnTo>
                        <a:pt x="0" y="132"/>
                      </a:lnTo>
                      <a:lnTo>
                        <a:pt x="10" y="128"/>
                      </a:lnTo>
                      <a:lnTo>
                        <a:pt x="16" y="134"/>
                      </a:lnTo>
                      <a:lnTo>
                        <a:pt x="34" y="134"/>
                      </a:lnTo>
                      <a:lnTo>
                        <a:pt x="54" y="132"/>
                      </a:lnTo>
                      <a:lnTo>
                        <a:pt x="70" y="130"/>
                      </a:lnTo>
                      <a:lnTo>
                        <a:pt x="80" y="128"/>
                      </a:lnTo>
                      <a:lnTo>
                        <a:pt x="82" y="110"/>
                      </a:lnTo>
                      <a:lnTo>
                        <a:pt x="86" y="104"/>
                      </a:lnTo>
                      <a:lnTo>
                        <a:pt x="102" y="104"/>
                      </a:lnTo>
                      <a:lnTo>
                        <a:pt x="106" y="96"/>
                      </a:lnTo>
                      <a:lnTo>
                        <a:pt x="130" y="96"/>
                      </a:lnTo>
                      <a:lnTo>
                        <a:pt x="130" y="82"/>
                      </a:lnTo>
                      <a:lnTo>
                        <a:pt x="134" y="72"/>
                      </a:lnTo>
                      <a:lnTo>
                        <a:pt x="140" y="68"/>
                      </a:lnTo>
                      <a:lnTo>
                        <a:pt x="144" y="56"/>
                      </a:lnTo>
                      <a:lnTo>
                        <a:pt x="160" y="50"/>
                      </a:lnTo>
                      <a:lnTo>
                        <a:pt x="166" y="30"/>
                      </a:lnTo>
                      <a:lnTo>
                        <a:pt x="160" y="18"/>
                      </a:lnTo>
                      <a:lnTo>
                        <a:pt x="166" y="12"/>
                      </a:lnTo>
                      <a:lnTo>
                        <a:pt x="182" y="2"/>
                      </a:lnTo>
                      <a:lnTo>
                        <a:pt x="190" y="2"/>
                      </a:lnTo>
                      <a:lnTo>
                        <a:pt x="206" y="2"/>
                      </a:lnTo>
                      <a:lnTo>
                        <a:pt x="218" y="0"/>
                      </a:lnTo>
                      <a:lnTo>
                        <a:pt x="224" y="2"/>
                      </a:lnTo>
                      <a:lnTo>
                        <a:pt x="236" y="6"/>
                      </a:lnTo>
                      <a:lnTo>
                        <a:pt x="236" y="16"/>
                      </a:lnTo>
                      <a:lnTo>
                        <a:pt x="256" y="24"/>
                      </a:lnTo>
                      <a:lnTo>
                        <a:pt x="254" y="30"/>
                      </a:lnTo>
                      <a:lnTo>
                        <a:pt x="250" y="42"/>
                      </a:lnTo>
                      <a:lnTo>
                        <a:pt x="234" y="46"/>
                      </a:lnTo>
                      <a:lnTo>
                        <a:pt x="204" y="42"/>
                      </a:lnTo>
                      <a:lnTo>
                        <a:pt x="206" y="72"/>
                      </a:lnTo>
                      <a:lnTo>
                        <a:pt x="214" y="78"/>
                      </a:lnTo>
                      <a:lnTo>
                        <a:pt x="222" y="86"/>
                      </a:lnTo>
                      <a:lnTo>
                        <a:pt x="216" y="92"/>
                      </a:lnTo>
                      <a:lnTo>
                        <a:pt x="214" y="106"/>
                      </a:lnTo>
                      <a:lnTo>
                        <a:pt x="172" y="160"/>
                      </a:lnTo>
                      <a:lnTo>
                        <a:pt x="158" y="164"/>
                      </a:lnTo>
                      <a:lnTo>
                        <a:pt x="150" y="160"/>
                      </a:lnTo>
                      <a:lnTo>
                        <a:pt x="142" y="160"/>
                      </a:lnTo>
                      <a:lnTo>
                        <a:pt x="132" y="172"/>
                      </a:lnTo>
                      <a:lnTo>
                        <a:pt x="132" y="182"/>
                      </a:lnTo>
                      <a:lnTo>
                        <a:pt x="140" y="182"/>
                      </a:lnTo>
                      <a:lnTo>
                        <a:pt x="144" y="196"/>
                      </a:lnTo>
                      <a:lnTo>
                        <a:pt x="150" y="202"/>
                      </a:lnTo>
                      <a:lnTo>
                        <a:pt x="156" y="210"/>
                      </a:lnTo>
                      <a:lnTo>
                        <a:pt x="156" y="220"/>
                      </a:lnTo>
                      <a:lnTo>
                        <a:pt x="142" y="220"/>
                      </a:lnTo>
                      <a:lnTo>
                        <a:pt x="138" y="226"/>
                      </a:lnTo>
                      <a:lnTo>
                        <a:pt x="130" y="220"/>
                      </a:lnTo>
                      <a:lnTo>
                        <a:pt x="122" y="220"/>
                      </a:lnTo>
                      <a:lnTo>
                        <a:pt x="116" y="232"/>
                      </a:lnTo>
                      <a:lnTo>
                        <a:pt x="104" y="228"/>
                      </a:lnTo>
                      <a:lnTo>
                        <a:pt x="86" y="204"/>
                      </a:lnTo>
                      <a:lnTo>
                        <a:pt x="86" y="200"/>
                      </a:lnTo>
                      <a:lnTo>
                        <a:pt x="38" y="204"/>
                      </a:lnTo>
                      <a:lnTo>
                        <a:pt x="34" y="210"/>
                      </a:lnTo>
                      <a:lnTo>
                        <a:pt x="8" y="20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6" name="Freeform 223"/>
                <p:cNvSpPr>
                  <a:spLocks/>
                </p:cNvSpPr>
                <p:nvPr/>
              </p:nvSpPr>
              <p:spPr bwMode="gray">
                <a:xfrm>
                  <a:off x="5636959" y="4118102"/>
                  <a:ext cx="107950" cy="120650"/>
                </a:xfrm>
                <a:custGeom>
                  <a:avLst/>
                  <a:gdLst>
                    <a:gd name="T0" fmla="*/ 2147483646 w 68"/>
                    <a:gd name="T1" fmla="*/ 0 h 76"/>
                    <a:gd name="T2" fmla="*/ 2147483646 w 68"/>
                    <a:gd name="T3" fmla="*/ 2147483646 h 76"/>
                    <a:gd name="T4" fmla="*/ 2147483646 w 68"/>
                    <a:gd name="T5" fmla="*/ 2147483646 h 76"/>
                    <a:gd name="T6" fmla="*/ 2147483646 w 68"/>
                    <a:gd name="T7" fmla="*/ 2147483646 h 76"/>
                    <a:gd name="T8" fmla="*/ 2147483646 w 68"/>
                    <a:gd name="T9" fmla="*/ 2147483646 h 76"/>
                    <a:gd name="T10" fmla="*/ 2147483646 w 68"/>
                    <a:gd name="T11" fmla="*/ 2147483646 h 76"/>
                    <a:gd name="T12" fmla="*/ 2147483646 w 68"/>
                    <a:gd name="T13" fmla="*/ 2147483646 h 76"/>
                    <a:gd name="T14" fmla="*/ 2147483646 w 68"/>
                    <a:gd name="T15" fmla="*/ 2147483646 h 76"/>
                    <a:gd name="T16" fmla="*/ 2147483646 w 68"/>
                    <a:gd name="T17" fmla="*/ 2147483646 h 76"/>
                    <a:gd name="T18" fmla="*/ 2147483646 w 68"/>
                    <a:gd name="T19" fmla="*/ 2147483646 h 76"/>
                    <a:gd name="T20" fmla="*/ 0 w 68"/>
                    <a:gd name="T21" fmla="*/ 2147483646 h 76"/>
                    <a:gd name="T22" fmla="*/ 2147483646 w 68"/>
                    <a:gd name="T23" fmla="*/ 2147483646 h 76"/>
                    <a:gd name="T24" fmla="*/ 2147483646 w 68"/>
                    <a:gd name="T25" fmla="*/ 2147483646 h 76"/>
                    <a:gd name="T26" fmla="*/ 2147483646 w 68"/>
                    <a:gd name="T27" fmla="*/ 2147483646 h 76"/>
                    <a:gd name="T28" fmla="*/ 2147483646 w 68"/>
                    <a:gd name="T29" fmla="*/ 2147483646 h 76"/>
                    <a:gd name="T30" fmla="*/ 2147483646 w 68"/>
                    <a:gd name="T31" fmla="*/ 2147483646 h 76"/>
                    <a:gd name="T32" fmla="*/ 2147483646 w 68"/>
                    <a:gd name="T33" fmla="*/ 2147483646 h 76"/>
                    <a:gd name="T34" fmla="*/ 2147483646 w 68"/>
                    <a:gd name="T35" fmla="*/ 2147483646 h 76"/>
                    <a:gd name="T36" fmla="*/ 2147483646 w 68"/>
                    <a:gd name="T37" fmla="*/ 2147483646 h 76"/>
                    <a:gd name="T38" fmla="*/ 2147483646 w 68"/>
                    <a:gd name="T39" fmla="*/ 2147483646 h 76"/>
                    <a:gd name="T40" fmla="*/ 2147483646 w 68"/>
                    <a:gd name="T41" fmla="*/ 2147483646 h 76"/>
                    <a:gd name="T42" fmla="*/ 2147483646 w 68"/>
                    <a:gd name="T43" fmla="*/ 0 h 7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68" h="76">
                      <a:moveTo>
                        <a:pt x="66" y="0"/>
                      </a:moveTo>
                      <a:lnTo>
                        <a:pt x="68" y="24"/>
                      </a:lnTo>
                      <a:lnTo>
                        <a:pt x="66" y="30"/>
                      </a:lnTo>
                      <a:lnTo>
                        <a:pt x="38" y="34"/>
                      </a:lnTo>
                      <a:lnTo>
                        <a:pt x="50" y="50"/>
                      </a:lnTo>
                      <a:lnTo>
                        <a:pt x="44" y="56"/>
                      </a:lnTo>
                      <a:lnTo>
                        <a:pt x="42" y="62"/>
                      </a:lnTo>
                      <a:lnTo>
                        <a:pt x="30" y="64"/>
                      </a:lnTo>
                      <a:lnTo>
                        <a:pt x="24" y="72"/>
                      </a:lnTo>
                      <a:lnTo>
                        <a:pt x="20" y="76"/>
                      </a:lnTo>
                      <a:lnTo>
                        <a:pt x="0" y="70"/>
                      </a:lnTo>
                      <a:lnTo>
                        <a:pt x="6" y="58"/>
                      </a:lnTo>
                      <a:lnTo>
                        <a:pt x="8" y="48"/>
                      </a:lnTo>
                      <a:lnTo>
                        <a:pt x="8" y="36"/>
                      </a:lnTo>
                      <a:lnTo>
                        <a:pt x="10" y="28"/>
                      </a:lnTo>
                      <a:lnTo>
                        <a:pt x="10" y="20"/>
                      </a:lnTo>
                      <a:lnTo>
                        <a:pt x="12" y="14"/>
                      </a:lnTo>
                      <a:lnTo>
                        <a:pt x="16" y="16"/>
                      </a:lnTo>
                      <a:lnTo>
                        <a:pt x="20" y="16"/>
                      </a:lnTo>
                      <a:lnTo>
                        <a:pt x="28" y="20"/>
                      </a:lnTo>
                      <a:lnTo>
                        <a:pt x="36" y="18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7" name="Freeform 224"/>
                <p:cNvSpPr>
                  <a:spLocks/>
                </p:cNvSpPr>
                <p:nvPr/>
              </p:nvSpPr>
              <p:spPr bwMode="gray">
                <a:xfrm>
                  <a:off x="5633784" y="4156202"/>
                  <a:ext cx="523875" cy="425450"/>
                </a:xfrm>
                <a:custGeom>
                  <a:avLst/>
                  <a:gdLst>
                    <a:gd name="T0" fmla="*/ 0 w 330"/>
                    <a:gd name="T1" fmla="*/ 2147483646 h 268"/>
                    <a:gd name="T2" fmla="*/ 2147483646 w 330"/>
                    <a:gd name="T3" fmla="*/ 2147483646 h 268"/>
                    <a:gd name="T4" fmla="*/ 2147483646 w 330"/>
                    <a:gd name="T5" fmla="*/ 2147483646 h 268"/>
                    <a:gd name="T6" fmla="*/ 2147483646 w 330"/>
                    <a:gd name="T7" fmla="*/ 2147483646 h 268"/>
                    <a:gd name="T8" fmla="*/ 2147483646 w 330"/>
                    <a:gd name="T9" fmla="*/ 2147483646 h 268"/>
                    <a:gd name="T10" fmla="*/ 2147483646 w 330"/>
                    <a:gd name="T11" fmla="*/ 2147483646 h 268"/>
                    <a:gd name="T12" fmla="*/ 2147483646 w 330"/>
                    <a:gd name="T13" fmla="*/ 2147483646 h 268"/>
                    <a:gd name="T14" fmla="*/ 2147483646 w 330"/>
                    <a:gd name="T15" fmla="*/ 2147483646 h 268"/>
                    <a:gd name="T16" fmla="*/ 2147483646 w 330"/>
                    <a:gd name="T17" fmla="*/ 2147483646 h 268"/>
                    <a:gd name="T18" fmla="*/ 2147483646 w 330"/>
                    <a:gd name="T19" fmla="*/ 2147483646 h 268"/>
                    <a:gd name="T20" fmla="*/ 2147483646 w 330"/>
                    <a:gd name="T21" fmla="*/ 0 h 268"/>
                    <a:gd name="T22" fmla="*/ 2147483646 w 330"/>
                    <a:gd name="T23" fmla="*/ 2147483646 h 268"/>
                    <a:gd name="T24" fmla="*/ 2147483646 w 330"/>
                    <a:gd name="T25" fmla="*/ 2147483646 h 268"/>
                    <a:gd name="T26" fmla="*/ 2147483646 w 330"/>
                    <a:gd name="T27" fmla="*/ 2147483646 h 268"/>
                    <a:gd name="T28" fmla="*/ 2147483646 w 330"/>
                    <a:gd name="T29" fmla="*/ 2147483646 h 268"/>
                    <a:gd name="T30" fmla="*/ 2147483646 w 330"/>
                    <a:gd name="T31" fmla="*/ 2147483646 h 268"/>
                    <a:gd name="T32" fmla="*/ 2147483646 w 330"/>
                    <a:gd name="T33" fmla="*/ 2147483646 h 268"/>
                    <a:gd name="T34" fmla="*/ 2147483646 w 330"/>
                    <a:gd name="T35" fmla="*/ 2147483646 h 268"/>
                    <a:gd name="T36" fmla="*/ 2147483646 w 330"/>
                    <a:gd name="T37" fmla="*/ 2147483646 h 268"/>
                    <a:gd name="T38" fmla="*/ 2147483646 w 330"/>
                    <a:gd name="T39" fmla="*/ 2147483646 h 268"/>
                    <a:gd name="T40" fmla="*/ 2147483646 w 330"/>
                    <a:gd name="T41" fmla="*/ 2147483646 h 268"/>
                    <a:gd name="T42" fmla="*/ 2147483646 w 330"/>
                    <a:gd name="T43" fmla="*/ 2147483646 h 268"/>
                    <a:gd name="T44" fmla="*/ 2147483646 w 330"/>
                    <a:gd name="T45" fmla="*/ 2147483646 h 268"/>
                    <a:gd name="T46" fmla="*/ 2147483646 w 330"/>
                    <a:gd name="T47" fmla="*/ 2147483646 h 268"/>
                    <a:gd name="T48" fmla="*/ 2147483646 w 330"/>
                    <a:gd name="T49" fmla="*/ 2147483646 h 268"/>
                    <a:gd name="T50" fmla="*/ 2147483646 w 330"/>
                    <a:gd name="T51" fmla="*/ 2147483646 h 268"/>
                    <a:gd name="T52" fmla="*/ 2147483646 w 330"/>
                    <a:gd name="T53" fmla="*/ 2147483646 h 268"/>
                    <a:gd name="T54" fmla="*/ 2147483646 w 330"/>
                    <a:gd name="T55" fmla="*/ 2147483646 h 268"/>
                    <a:gd name="T56" fmla="*/ 2147483646 w 330"/>
                    <a:gd name="T57" fmla="*/ 2147483646 h 268"/>
                    <a:gd name="T58" fmla="*/ 2147483646 w 330"/>
                    <a:gd name="T59" fmla="*/ 2147483646 h 268"/>
                    <a:gd name="T60" fmla="*/ 2147483646 w 330"/>
                    <a:gd name="T61" fmla="*/ 2147483646 h 268"/>
                    <a:gd name="T62" fmla="*/ 2147483646 w 330"/>
                    <a:gd name="T63" fmla="*/ 2147483646 h 268"/>
                    <a:gd name="T64" fmla="*/ 2147483646 w 330"/>
                    <a:gd name="T65" fmla="*/ 2147483646 h 268"/>
                    <a:gd name="T66" fmla="*/ 2147483646 w 330"/>
                    <a:gd name="T67" fmla="*/ 2147483646 h 268"/>
                    <a:gd name="T68" fmla="*/ 2147483646 w 330"/>
                    <a:gd name="T69" fmla="*/ 2147483646 h 268"/>
                    <a:gd name="T70" fmla="*/ 2147483646 w 330"/>
                    <a:gd name="T71" fmla="*/ 2147483646 h 268"/>
                    <a:gd name="T72" fmla="*/ 2147483646 w 330"/>
                    <a:gd name="T73" fmla="*/ 2147483646 h 268"/>
                    <a:gd name="T74" fmla="*/ 2147483646 w 330"/>
                    <a:gd name="T75" fmla="*/ 2147483646 h 268"/>
                    <a:gd name="T76" fmla="*/ 2147483646 w 330"/>
                    <a:gd name="T77" fmla="*/ 2147483646 h 268"/>
                    <a:gd name="T78" fmla="*/ 2147483646 w 330"/>
                    <a:gd name="T79" fmla="*/ 2147483646 h 268"/>
                    <a:gd name="T80" fmla="*/ 2147483646 w 330"/>
                    <a:gd name="T81" fmla="*/ 2147483646 h 268"/>
                    <a:gd name="T82" fmla="*/ 2147483646 w 330"/>
                    <a:gd name="T83" fmla="*/ 2147483646 h 268"/>
                    <a:gd name="T84" fmla="*/ 2147483646 w 330"/>
                    <a:gd name="T85" fmla="*/ 2147483646 h 268"/>
                    <a:gd name="T86" fmla="*/ 2147483646 w 330"/>
                    <a:gd name="T87" fmla="*/ 2147483646 h 268"/>
                    <a:gd name="T88" fmla="*/ 2147483646 w 330"/>
                    <a:gd name="T89" fmla="*/ 2147483646 h 268"/>
                    <a:gd name="T90" fmla="*/ 2147483646 w 330"/>
                    <a:gd name="T91" fmla="*/ 2147483646 h 268"/>
                    <a:gd name="T92" fmla="*/ 2147483646 w 330"/>
                    <a:gd name="T93" fmla="*/ 2147483646 h 268"/>
                    <a:gd name="T94" fmla="*/ 2147483646 w 330"/>
                    <a:gd name="T95" fmla="*/ 2147483646 h 268"/>
                    <a:gd name="T96" fmla="*/ 2147483646 w 330"/>
                    <a:gd name="T97" fmla="*/ 2147483646 h 268"/>
                    <a:gd name="T98" fmla="*/ 2147483646 w 330"/>
                    <a:gd name="T99" fmla="*/ 2147483646 h 268"/>
                    <a:gd name="T100" fmla="*/ 2147483646 w 330"/>
                    <a:gd name="T101" fmla="*/ 2147483646 h 268"/>
                    <a:gd name="T102" fmla="*/ 2147483646 w 330"/>
                    <a:gd name="T103" fmla="*/ 2147483646 h 268"/>
                    <a:gd name="T104" fmla="*/ 2147483646 w 330"/>
                    <a:gd name="T105" fmla="*/ 2147483646 h 268"/>
                    <a:gd name="T106" fmla="*/ 2147483646 w 330"/>
                    <a:gd name="T107" fmla="*/ 2147483646 h 268"/>
                    <a:gd name="T108" fmla="*/ 2147483646 w 330"/>
                    <a:gd name="T109" fmla="*/ 2147483646 h 268"/>
                    <a:gd name="T110" fmla="*/ 2147483646 w 330"/>
                    <a:gd name="T111" fmla="*/ 2147483646 h 268"/>
                    <a:gd name="T112" fmla="*/ 2147483646 w 330"/>
                    <a:gd name="T113" fmla="*/ 2147483646 h 268"/>
                    <a:gd name="T114" fmla="*/ 2147483646 w 330"/>
                    <a:gd name="T115" fmla="*/ 2147483646 h 268"/>
                    <a:gd name="T116" fmla="*/ 2147483646 w 330"/>
                    <a:gd name="T117" fmla="*/ 2147483646 h 268"/>
                    <a:gd name="T118" fmla="*/ 0 w 330"/>
                    <a:gd name="T119" fmla="*/ 2147483646 h 26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330" h="268">
                      <a:moveTo>
                        <a:pt x="0" y="68"/>
                      </a:moveTo>
                      <a:lnTo>
                        <a:pt x="4" y="46"/>
                      </a:lnTo>
                      <a:lnTo>
                        <a:pt x="22" y="52"/>
                      </a:lnTo>
                      <a:lnTo>
                        <a:pt x="26" y="48"/>
                      </a:lnTo>
                      <a:lnTo>
                        <a:pt x="32" y="40"/>
                      </a:lnTo>
                      <a:lnTo>
                        <a:pt x="44" y="38"/>
                      </a:lnTo>
                      <a:lnTo>
                        <a:pt x="46" y="32"/>
                      </a:lnTo>
                      <a:lnTo>
                        <a:pt x="52" y="26"/>
                      </a:lnTo>
                      <a:lnTo>
                        <a:pt x="40" y="10"/>
                      </a:lnTo>
                      <a:lnTo>
                        <a:pt x="68" y="6"/>
                      </a:lnTo>
                      <a:lnTo>
                        <a:pt x="70" y="0"/>
                      </a:lnTo>
                      <a:lnTo>
                        <a:pt x="90" y="4"/>
                      </a:lnTo>
                      <a:lnTo>
                        <a:pt x="126" y="24"/>
                      </a:lnTo>
                      <a:lnTo>
                        <a:pt x="134" y="36"/>
                      </a:lnTo>
                      <a:lnTo>
                        <a:pt x="136" y="40"/>
                      </a:lnTo>
                      <a:lnTo>
                        <a:pt x="144" y="42"/>
                      </a:lnTo>
                      <a:lnTo>
                        <a:pt x="158" y="52"/>
                      </a:lnTo>
                      <a:lnTo>
                        <a:pt x="174" y="52"/>
                      </a:lnTo>
                      <a:lnTo>
                        <a:pt x="190" y="52"/>
                      </a:lnTo>
                      <a:lnTo>
                        <a:pt x="200" y="54"/>
                      </a:lnTo>
                      <a:lnTo>
                        <a:pt x="208" y="62"/>
                      </a:lnTo>
                      <a:lnTo>
                        <a:pt x="216" y="62"/>
                      </a:lnTo>
                      <a:lnTo>
                        <a:pt x="226" y="82"/>
                      </a:lnTo>
                      <a:lnTo>
                        <a:pt x="234" y="88"/>
                      </a:lnTo>
                      <a:lnTo>
                        <a:pt x="242" y="96"/>
                      </a:lnTo>
                      <a:lnTo>
                        <a:pt x="244" y="110"/>
                      </a:lnTo>
                      <a:lnTo>
                        <a:pt x="248" y="118"/>
                      </a:lnTo>
                      <a:lnTo>
                        <a:pt x="256" y="128"/>
                      </a:lnTo>
                      <a:lnTo>
                        <a:pt x="260" y="132"/>
                      </a:lnTo>
                      <a:lnTo>
                        <a:pt x="282" y="158"/>
                      </a:lnTo>
                      <a:lnTo>
                        <a:pt x="290" y="160"/>
                      </a:lnTo>
                      <a:lnTo>
                        <a:pt x="302" y="164"/>
                      </a:lnTo>
                      <a:lnTo>
                        <a:pt x="308" y="166"/>
                      </a:lnTo>
                      <a:lnTo>
                        <a:pt x="326" y="164"/>
                      </a:lnTo>
                      <a:lnTo>
                        <a:pt x="330" y="172"/>
                      </a:lnTo>
                      <a:lnTo>
                        <a:pt x="330" y="186"/>
                      </a:lnTo>
                      <a:lnTo>
                        <a:pt x="322" y="204"/>
                      </a:lnTo>
                      <a:lnTo>
                        <a:pt x="306" y="208"/>
                      </a:lnTo>
                      <a:lnTo>
                        <a:pt x="290" y="216"/>
                      </a:lnTo>
                      <a:lnTo>
                        <a:pt x="274" y="226"/>
                      </a:lnTo>
                      <a:lnTo>
                        <a:pt x="258" y="224"/>
                      </a:lnTo>
                      <a:lnTo>
                        <a:pt x="226" y="230"/>
                      </a:lnTo>
                      <a:lnTo>
                        <a:pt x="200" y="254"/>
                      </a:lnTo>
                      <a:lnTo>
                        <a:pt x="170" y="248"/>
                      </a:lnTo>
                      <a:lnTo>
                        <a:pt x="136" y="250"/>
                      </a:lnTo>
                      <a:lnTo>
                        <a:pt x="128" y="268"/>
                      </a:lnTo>
                      <a:lnTo>
                        <a:pt x="120" y="250"/>
                      </a:lnTo>
                      <a:lnTo>
                        <a:pt x="106" y="232"/>
                      </a:lnTo>
                      <a:lnTo>
                        <a:pt x="96" y="212"/>
                      </a:lnTo>
                      <a:lnTo>
                        <a:pt x="88" y="202"/>
                      </a:lnTo>
                      <a:lnTo>
                        <a:pt x="76" y="200"/>
                      </a:lnTo>
                      <a:lnTo>
                        <a:pt x="68" y="184"/>
                      </a:lnTo>
                      <a:lnTo>
                        <a:pt x="68" y="160"/>
                      </a:lnTo>
                      <a:lnTo>
                        <a:pt x="56" y="142"/>
                      </a:lnTo>
                      <a:lnTo>
                        <a:pt x="42" y="136"/>
                      </a:lnTo>
                      <a:lnTo>
                        <a:pt x="38" y="126"/>
                      </a:lnTo>
                      <a:lnTo>
                        <a:pt x="38" y="114"/>
                      </a:lnTo>
                      <a:lnTo>
                        <a:pt x="18" y="90"/>
                      </a:lnTo>
                      <a:lnTo>
                        <a:pt x="8" y="70"/>
                      </a:lnTo>
                      <a:lnTo>
                        <a:pt x="0" y="68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16618" name="Freeform 225"/>
                <p:cNvSpPr>
                  <a:spLocks/>
                </p:cNvSpPr>
                <p:nvPr/>
              </p:nvSpPr>
              <p:spPr bwMode="gray">
                <a:xfrm>
                  <a:off x="5640134" y="4149852"/>
                  <a:ext cx="12700" cy="25400"/>
                </a:xfrm>
                <a:custGeom>
                  <a:avLst/>
                  <a:gdLst>
                    <a:gd name="T0" fmla="*/ 2147483646 w 8"/>
                    <a:gd name="T1" fmla="*/ 0 h 16"/>
                    <a:gd name="T2" fmla="*/ 2147483646 w 8"/>
                    <a:gd name="T3" fmla="*/ 0 h 16"/>
                    <a:gd name="T4" fmla="*/ 0 w 8"/>
                    <a:gd name="T5" fmla="*/ 2147483646 h 16"/>
                    <a:gd name="T6" fmla="*/ 0 w 8"/>
                    <a:gd name="T7" fmla="*/ 2147483646 h 16"/>
                    <a:gd name="T8" fmla="*/ 2147483646 w 8"/>
                    <a:gd name="T9" fmla="*/ 2147483646 h 16"/>
                    <a:gd name="T10" fmla="*/ 2147483646 w 8"/>
                    <a:gd name="T11" fmla="*/ 2147483646 h 16"/>
                    <a:gd name="T12" fmla="*/ 2147483646 w 8"/>
                    <a:gd name="T13" fmla="*/ 2147483646 h 16"/>
                    <a:gd name="T14" fmla="*/ 2147483646 w 8"/>
                    <a:gd name="T15" fmla="*/ 2147483646 h 16"/>
                    <a:gd name="T16" fmla="*/ 2147483646 w 8"/>
                    <a:gd name="T17" fmla="*/ 0 h 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" h="16">
                      <a:moveTo>
                        <a:pt x="8" y="0"/>
                      </a:moveTo>
                      <a:lnTo>
                        <a:pt x="2" y="0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2" y="16"/>
                      </a:lnTo>
                      <a:lnTo>
                        <a:pt x="6" y="16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dirty="0"/>
                </a:p>
              </p:txBody>
            </p:sp>
            <p:sp>
              <p:nvSpPr>
                <p:cNvPr id="324" name="Freeform 226"/>
                <p:cNvSpPr>
                  <a:spLocks/>
                </p:cNvSpPr>
                <p:nvPr/>
              </p:nvSpPr>
              <p:spPr bwMode="gray">
                <a:xfrm>
                  <a:off x="6040742" y="4323685"/>
                  <a:ext cx="14656" cy="41380"/>
                </a:xfrm>
                <a:custGeom>
                  <a:avLst/>
                  <a:gdLst/>
                  <a:ahLst/>
                  <a:cxnLst>
                    <a:cxn ang="0">
                      <a:pos x="0" y="22"/>
                    </a:cxn>
                    <a:cxn ang="0">
                      <a:pos x="0" y="10"/>
                    </a:cxn>
                    <a:cxn ang="0">
                      <a:pos x="4" y="0"/>
                    </a:cxn>
                    <a:cxn ang="0">
                      <a:pos x="8" y="0"/>
                    </a:cxn>
                    <a:cxn ang="0">
                      <a:pos x="10" y="8"/>
                    </a:cxn>
                    <a:cxn ang="0">
                      <a:pos x="10" y="14"/>
                    </a:cxn>
                    <a:cxn ang="0">
                      <a:pos x="8" y="22"/>
                    </a:cxn>
                    <a:cxn ang="0">
                      <a:pos x="4" y="26"/>
                    </a:cxn>
                    <a:cxn ang="0">
                      <a:pos x="0" y="22"/>
                    </a:cxn>
                  </a:cxnLst>
                  <a:rect l="0" t="0" r="r" b="b"/>
                  <a:pathLst>
                    <a:path w="10" h="26">
                      <a:moveTo>
                        <a:pt x="0" y="22"/>
                      </a:move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0" y="8"/>
                      </a:lnTo>
                      <a:lnTo>
                        <a:pt x="10" y="14"/>
                      </a:lnTo>
                      <a:lnTo>
                        <a:pt x="8" y="22"/>
                      </a:lnTo>
                      <a:lnTo>
                        <a:pt x="4" y="26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25" name="Freeform 227"/>
                <p:cNvSpPr>
                  <a:spLocks/>
                </p:cNvSpPr>
                <p:nvPr/>
              </p:nvSpPr>
              <p:spPr bwMode="gray">
                <a:xfrm>
                  <a:off x="6027714" y="4311862"/>
                  <a:ext cx="13028" cy="192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2"/>
                    </a:cxn>
                    <a:cxn ang="0">
                      <a:pos x="4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" h="12">
                      <a:moveTo>
                        <a:pt x="0" y="0"/>
                      </a:moveTo>
                      <a:lnTo>
                        <a:pt x="8" y="2"/>
                      </a:lnTo>
                      <a:lnTo>
                        <a:pt x="4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86" name="Greenland and Iceland"/>
              <p:cNvGrpSpPr/>
              <p:nvPr/>
            </p:nvGrpSpPr>
            <p:grpSpPr bwMode="gray">
              <a:xfrm>
                <a:off x="2910681" y="2059200"/>
                <a:ext cx="1527175" cy="1252769"/>
                <a:chOff x="2923921" y="2130552"/>
                <a:chExt cx="1527175" cy="1136650"/>
              </a:xfrm>
              <a:solidFill>
                <a:schemeClr val="accent1"/>
              </a:solidFill>
            </p:grpSpPr>
            <p:sp>
              <p:nvSpPr>
                <p:cNvPr id="307" name="Freeform 2"/>
                <p:cNvSpPr>
                  <a:spLocks/>
                </p:cNvSpPr>
                <p:nvPr/>
              </p:nvSpPr>
              <p:spPr bwMode="gray">
                <a:xfrm>
                  <a:off x="4149471" y="3006852"/>
                  <a:ext cx="263525" cy="130175"/>
                </a:xfrm>
                <a:custGeom>
                  <a:avLst/>
                  <a:gdLst/>
                  <a:ahLst/>
                  <a:cxnLst>
                    <a:cxn ang="0">
                      <a:pos x="14" y="28"/>
                    </a:cxn>
                    <a:cxn ang="0">
                      <a:pos x="0" y="28"/>
                    </a:cxn>
                    <a:cxn ang="0">
                      <a:pos x="6" y="18"/>
                    </a:cxn>
                    <a:cxn ang="0">
                      <a:pos x="10" y="10"/>
                    </a:cxn>
                    <a:cxn ang="0">
                      <a:pos x="20" y="2"/>
                    </a:cxn>
                    <a:cxn ang="0">
                      <a:pos x="30" y="6"/>
                    </a:cxn>
                    <a:cxn ang="0">
                      <a:pos x="42" y="14"/>
                    </a:cxn>
                    <a:cxn ang="0">
                      <a:pos x="44" y="24"/>
                    </a:cxn>
                    <a:cxn ang="0">
                      <a:pos x="48" y="28"/>
                    </a:cxn>
                    <a:cxn ang="0">
                      <a:pos x="54" y="24"/>
                    </a:cxn>
                    <a:cxn ang="0">
                      <a:pos x="58" y="18"/>
                    </a:cxn>
                    <a:cxn ang="0">
                      <a:pos x="64" y="12"/>
                    </a:cxn>
                    <a:cxn ang="0">
                      <a:pos x="68" y="16"/>
                    </a:cxn>
                    <a:cxn ang="0">
                      <a:pos x="72" y="22"/>
                    </a:cxn>
                    <a:cxn ang="0">
                      <a:pos x="80" y="14"/>
                    </a:cxn>
                    <a:cxn ang="0">
                      <a:pos x="86" y="8"/>
                    </a:cxn>
                    <a:cxn ang="0">
                      <a:pos x="92" y="12"/>
                    </a:cxn>
                    <a:cxn ang="0">
                      <a:pos x="104" y="14"/>
                    </a:cxn>
                    <a:cxn ang="0">
                      <a:pos x="118" y="8"/>
                    </a:cxn>
                    <a:cxn ang="0">
                      <a:pos x="128" y="0"/>
                    </a:cxn>
                    <a:cxn ang="0">
                      <a:pos x="140" y="12"/>
                    </a:cxn>
                    <a:cxn ang="0">
                      <a:pos x="150" y="16"/>
                    </a:cxn>
                    <a:cxn ang="0">
                      <a:pos x="158" y="24"/>
                    </a:cxn>
                    <a:cxn ang="0">
                      <a:pos x="166" y="34"/>
                    </a:cxn>
                    <a:cxn ang="0">
                      <a:pos x="166" y="42"/>
                    </a:cxn>
                    <a:cxn ang="0">
                      <a:pos x="156" y="50"/>
                    </a:cxn>
                    <a:cxn ang="0">
                      <a:pos x="140" y="60"/>
                    </a:cxn>
                    <a:cxn ang="0">
                      <a:pos x="120" y="68"/>
                    </a:cxn>
                    <a:cxn ang="0">
                      <a:pos x="102" y="74"/>
                    </a:cxn>
                    <a:cxn ang="0">
                      <a:pos x="88" y="82"/>
                    </a:cxn>
                    <a:cxn ang="0">
                      <a:pos x="74" y="82"/>
                    </a:cxn>
                    <a:cxn ang="0">
                      <a:pos x="58" y="76"/>
                    </a:cxn>
                    <a:cxn ang="0">
                      <a:pos x="48" y="70"/>
                    </a:cxn>
                    <a:cxn ang="0">
                      <a:pos x="18" y="70"/>
                    </a:cxn>
                    <a:cxn ang="0">
                      <a:pos x="32" y="62"/>
                    </a:cxn>
                    <a:cxn ang="0">
                      <a:pos x="34" y="52"/>
                    </a:cxn>
                    <a:cxn ang="0">
                      <a:pos x="26" y="48"/>
                    </a:cxn>
                    <a:cxn ang="0">
                      <a:pos x="14" y="46"/>
                    </a:cxn>
                    <a:cxn ang="0">
                      <a:pos x="2" y="44"/>
                    </a:cxn>
                    <a:cxn ang="0">
                      <a:pos x="18" y="38"/>
                    </a:cxn>
                    <a:cxn ang="0">
                      <a:pos x="30" y="32"/>
                    </a:cxn>
                    <a:cxn ang="0">
                      <a:pos x="24" y="28"/>
                    </a:cxn>
                    <a:cxn ang="0">
                      <a:pos x="14" y="28"/>
                    </a:cxn>
                  </a:cxnLst>
                  <a:rect l="0" t="0" r="r" b="b"/>
                  <a:pathLst>
                    <a:path w="166" h="82">
                      <a:moveTo>
                        <a:pt x="14" y="28"/>
                      </a:moveTo>
                      <a:lnTo>
                        <a:pt x="0" y="28"/>
                      </a:lnTo>
                      <a:lnTo>
                        <a:pt x="6" y="18"/>
                      </a:lnTo>
                      <a:lnTo>
                        <a:pt x="10" y="10"/>
                      </a:lnTo>
                      <a:lnTo>
                        <a:pt x="20" y="2"/>
                      </a:lnTo>
                      <a:lnTo>
                        <a:pt x="30" y="6"/>
                      </a:lnTo>
                      <a:lnTo>
                        <a:pt x="42" y="14"/>
                      </a:lnTo>
                      <a:lnTo>
                        <a:pt x="44" y="24"/>
                      </a:lnTo>
                      <a:lnTo>
                        <a:pt x="48" y="28"/>
                      </a:lnTo>
                      <a:lnTo>
                        <a:pt x="54" y="24"/>
                      </a:lnTo>
                      <a:lnTo>
                        <a:pt x="58" y="18"/>
                      </a:lnTo>
                      <a:lnTo>
                        <a:pt x="64" y="12"/>
                      </a:lnTo>
                      <a:lnTo>
                        <a:pt x="68" y="16"/>
                      </a:lnTo>
                      <a:lnTo>
                        <a:pt x="72" y="22"/>
                      </a:lnTo>
                      <a:lnTo>
                        <a:pt x="80" y="14"/>
                      </a:lnTo>
                      <a:lnTo>
                        <a:pt x="86" y="8"/>
                      </a:lnTo>
                      <a:lnTo>
                        <a:pt x="92" y="12"/>
                      </a:lnTo>
                      <a:lnTo>
                        <a:pt x="104" y="14"/>
                      </a:lnTo>
                      <a:lnTo>
                        <a:pt x="118" y="8"/>
                      </a:lnTo>
                      <a:lnTo>
                        <a:pt x="128" y="0"/>
                      </a:lnTo>
                      <a:lnTo>
                        <a:pt x="140" y="12"/>
                      </a:lnTo>
                      <a:lnTo>
                        <a:pt x="150" y="16"/>
                      </a:lnTo>
                      <a:lnTo>
                        <a:pt x="158" y="24"/>
                      </a:lnTo>
                      <a:lnTo>
                        <a:pt x="166" y="34"/>
                      </a:lnTo>
                      <a:lnTo>
                        <a:pt x="166" y="42"/>
                      </a:lnTo>
                      <a:lnTo>
                        <a:pt x="156" y="50"/>
                      </a:lnTo>
                      <a:lnTo>
                        <a:pt x="140" y="60"/>
                      </a:lnTo>
                      <a:lnTo>
                        <a:pt x="120" y="68"/>
                      </a:lnTo>
                      <a:lnTo>
                        <a:pt x="102" y="74"/>
                      </a:lnTo>
                      <a:lnTo>
                        <a:pt x="88" y="82"/>
                      </a:lnTo>
                      <a:lnTo>
                        <a:pt x="74" y="82"/>
                      </a:lnTo>
                      <a:lnTo>
                        <a:pt x="58" y="76"/>
                      </a:lnTo>
                      <a:lnTo>
                        <a:pt x="48" y="70"/>
                      </a:lnTo>
                      <a:lnTo>
                        <a:pt x="18" y="70"/>
                      </a:lnTo>
                      <a:lnTo>
                        <a:pt x="32" y="62"/>
                      </a:lnTo>
                      <a:lnTo>
                        <a:pt x="34" y="52"/>
                      </a:lnTo>
                      <a:lnTo>
                        <a:pt x="26" y="48"/>
                      </a:lnTo>
                      <a:lnTo>
                        <a:pt x="14" y="46"/>
                      </a:lnTo>
                      <a:lnTo>
                        <a:pt x="2" y="44"/>
                      </a:lnTo>
                      <a:lnTo>
                        <a:pt x="18" y="38"/>
                      </a:lnTo>
                      <a:lnTo>
                        <a:pt x="30" y="32"/>
                      </a:lnTo>
                      <a:lnTo>
                        <a:pt x="24" y="28"/>
                      </a:lnTo>
                      <a:lnTo>
                        <a:pt x="14" y="28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 cmpd="sng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8" name="Freeform 3"/>
                <p:cNvSpPr>
                  <a:spLocks/>
                </p:cNvSpPr>
                <p:nvPr/>
              </p:nvSpPr>
              <p:spPr bwMode="gray">
                <a:xfrm>
                  <a:off x="2923921" y="2130552"/>
                  <a:ext cx="1527175" cy="1136650"/>
                </a:xfrm>
                <a:custGeom>
                  <a:avLst/>
                  <a:gdLst/>
                  <a:ahLst/>
                  <a:cxnLst>
                    <a:cxn ang="0">
                      <a:pos x="676" y="508"/>
                    </a:cxn>
                    <a:cxn ang="0">
                      <a:pos x="628" y="526"/>
                    </a:cxn>
                    <a:cxn ang="0">
                      <a:pos x="546" y="572"/>
                    </a:cxn>
                    <a:cxn ang="0">
                      <a:pos x="510" y="592"/>
                    </a:cxn>
                    <a:cxn ang="0">
                      <a:pos x="502" y="636"/>
                    </a:cxn>
                    <a:cxn ang="0">
                      <a:pos x="482" y="664"/>
                    </a:cxn>
                    <a:cxn ang="0">
                      <a:pos x="428" y="702"/>
                    </a:cxn>
                    <a:cxn ang="0">
                      <a:pos x="390" y="700"/>
                    </a:cxn>
                    <a:cxn ang="0">
                      <a:pos x="348" y="634"/>
                    </a:cxn>
                    <a:cxn ang="0">
                      <a:pos x="340" y="600"/>
                    </a:cxn>
                    <a:cxn ang="0">
                      <a:pos x="312" y="546"/>
                    </a:cxn>
                    <a:cxn ang="0">
                      <a:pos x="312" y="516"/>
                    </a:cxn>
                    <a:cxn ang="0">
                      <a:pos x="346" y="522"/>
                    </a:cxn>
                    <a:cxn ang="0">
                      <a:pos x="356" y="466"/>
                    </a:cxn>
                    <a:cxn ang="0">
                      <a:pos x="296" y="436"/>
                    </a:cxn>
                    <a:cxn ang="0">
                      <a:pos x="330" y="414"/>
                    </a:cxn>
                    <a:cxn ang="0">
                      <a:pos x="274" y="414"/>
                    </a:cxn>
                    <a:cxn ang="0">
                      <a:pos x="238" y="306"/>
                    </a:cxn>
                    <a:cxn ang="0">
                      <a:pos x="148" y="262"/>
                    </a:cxn>
                    <a:cxn ang="0">
                      <a:pos x="100" y="272"/>
                    </a:cxn>
                    <a:cxn ang="0">
                      <a:pos x="68" y="256"/>
                    </a:cxn>
                    <a:cxn ang="0">
                      <a:pos x="24" y="240"/>
                    </a:cxn>
                    <a:cxn ang="0">
                      <a:pos x="102" y="222"/>
                    </a:cxn>
                    <a:cxn ang="0">
                      <a:pos x="8" y="206"/>
                    </a:cxn>
                    <a:cxn ang="0">
                      <a:pos x="58" y="180"/>
                    </a:cxn>
                    <a:cxn ang="0">
                      <a:pos x="124" y="134"/>
                    </a:cxn>
                    <a:cxn ang="0">
                      <a:pos x="128" y="102"/>
                    </a:cxn>
                    <a:cxn ang="0">
                      <a:pos x="182" y="70"/>
                    </a:cxn>
                    <a:cxn ang="0">
                      <a:pos x="230" y="68"/>
                    </a:cxn>
                    <a:cxn ang="0">
                      <a:pos x="296" y="50"/>
                    </a:cxn>
                    <a:cxn ang="0">
                      <a:pos x="344" y="66"/>
                    </a:cxn>
                    <a:cxn ang="0">
                      <a:pos x="374" y="44"/>
                    </a:cxn>
                    <a:cxn ang="0">
                      <a:pos x="400" y="40"/>
                    </a:cxn>
                    <a:cxn ang="0">
                      <a:pos x="478" y="14"/>
                    </a:cxn>
                    <a:cxn ang="0">
                      <a:pos x="618" y="0"/>
                    </a:cxn>
                    <a:cxn ang="0">
                      <a:pos x="756" y="18"/>
                    </a:cxn>
                    <a:cxn ang="0">
                      <a:pos x="738" y="56"/>
                    </a:cxn>
                    <a:cxn ang="0">
                      <a:pos x="754" y="66"/>
                    </a:cxn>
                    <a:cxn ang="0">
                      <a:pos x="760" y="76"/>
                    </a:cxn>
                    <a:cxn ang="0">
                      <a:pos x="806" y="66"/>
                    </a:cxn>
                    <a:cxn ang="0">
                      <a:pos x="792" y="102"/>
                    </a:cxn>
                    <a:cxn ang="0">
                      <a:pos x="884" y="68"/>
                    </a:cxn>
                    <a:cxn ang="0">
                      <a:pos x="948" y="90"/>
                    </a:cxn>
                    <a:cxn ang="0">
                      <a:pos x="872" y="110"/>
                    </a:cxn>
                    <a:cxn ang="0">
                      <a:pos x="888" y="130"/>
                    </a:cxn>
                    <a:cxn ang="0">
                      <a:pos x="866" y="138"/>
                    </a:cxn>
                    <a:cxn ang="0">
                      <a:pos x="842" y="170"/>
                    </a:cxn>
                    <a:cxn ang="0">
                      <a:pos x="848" y="212"/>
                    </a:cxn>
                    <a:cxn ang="0">
                      <a:pos x="840" y="228"/>
                    </a:cxn>
                    <a:cxn ang="0">
                      <a:pos x="860" y="258"/>
                    </a:cxn>
                    <a:cxn ang="0">
                      <a:pos x="814" y="248"/>
                    </a:cxn>
                    <a:cxn ang="0">
                      <a:pos x="848" y="296"/>
                    </a:cxn>
                    <a:cxn ang="0">
                      <a:pos x="850" y="324"/>
                    </a:cxn>
                    <a:cxn ang="0">
                      <a:pos x="830" y="350"/>
                    </a:cxn>
                    <a:cxn ang="0">
                      <a:pos x="756" y="360"/>
                    </a:cxn>
                    <a:cxn ang="0">
                      <a:pos x="800" y="400"/>
                    </a:cxn>
                    <a:cxn ang="0">
                      <a:pos x="804" y="410"/>
                    </a:cxn>
                    <a:cxn ang="0">
                      <a:pos x="756" y="416"/>
                    </a:cxn>
                    <a:cxn ang="0">
                      <a:pos x="778" y="452"/>
                    </a:cxn>
                  </a:cxnLst>
                  <a:rect l="0" t="0" r="r" b="b"/>
                  <a:pathLst>
                    <a:path w="962" h="716">
                      <a:moveTo>
                        <a:pt x="790" y="462"/>
                      </a:moveTo>
                      <a:lnTo>
                        <a:pt x="752" y="484"/>
                      </a:lnTo>
                      <a:lnTo>
                        <a:pt x="736" y="496"/>
                      </a:lnTo>
                      <a:lnTo>
                        <a:pt x="676" y="508"/>
                      </a:lnTo>
                      <a:lnTo>
                        <a:pt x="658" y="512"/>
                      </a:lnTo>
                      <a:lnTo>
                        <a:pt x="646" y="506"/>
                      </a:lnTo>
                      <a:lnTo>
                        <a:pt x="642" y="514"/>
                      </a:lnTo>
                      <a:lnTo>
                        <a:pt x="628" y="526"/>
                      </a:lnTo>
                      <a:lnTo>
                        <a:pt x="608" y="552"/>
                      </a:lnTo>
                      <a:lnTo>
                        <a:pt x="582" y="564"/>
                      </a:lnTo>
                      <a:lnTo>
                        <a:pt x="560" y="572"/>
                      </a:lnTo>
                      <a:lnTo>
                        <a:pt x="546" y="572"/>
                      </a:lnTo>
                      <a:lnTo>
                        <a:pt x="524" y="576"/>
                      </a:lnTo>
                      <a:lnTo>
                        <a:pt x="518" y="582"/>
                      </a:lnTo>
                      <a:lnTo>
                        <a:pt x="518" y="588"/>
                      </a:lnTo>
                      <a:lnTo>
                        <a:pt x="510" y="592"/>
                      </a:lnTo>
                      <a:lnTo>
                        <a:pt x="512" y="606"/>
                      </a:lnTo>
                      <a:lnTo>
                        <a:pt x="504" y="612"/>
                      </a:lnTo>
                      <a:lnTo>
                        <a:pt x="508" y="620"/>
                      </a:lnTo>
                      <a:lnTo>
                        <a:pt x="502" y="636"/>
                      </a:lnTo>
                      <a:lnTo>
                        <a:pt x="486" y="648"/>
                      </a:lnTo>
                      <a:lnTo>
                        <a:pt x="474" y="650"/>
                      </a:lnTo>
                      <a:lnTo>
                        <a:pt x="480" y="658"/>
                      </a:lnTo>
                      <a:lnTo>
                        <a:pt x="482" y="664"/>
                      </a:lnTo>
                      <a:lnTo>
                        <a:pt x="476" y="686"/>
                      </a:lnTo>
                      <a:lnTo>
                        <a:pt x="462" y="716"/>
                      </a:lnTo>
                      <a:lnTo>
                        <a:pt x="444" y="714"/>
                      </a:lnTo>
                      <a:lnTo>
                        <a:pt x="428" y="702"/>
                      </a:lnTo>
                      <a:lnTo>
                        <a:pt x="426" y="690"/>
                      </a:lnTo>
                      <a:lnTo>
                        <a:pt x="416" y="694"/>
                      </a:lnTo>
                      <a:lnTo>
                        <a:pt x="406" y="694"/>
                      </a:lnTo>
                      <a:lnTo>
                        <a:pt x="390" y="700"/>
                      </a:lnTo>
                      <a:lnTo>
                        <a:pt x="374" y="672"/>
                      </a:lnTo>
                      <a:lnTo>
                        <a:pt x="356" y="654"/>
                      </a:lnTo>
                      <a:lnTo>
                        <a:pt x="362" y="644"/>
                      </a:lnTo>
                      <a:lnTo>
                        <a:pt x="348" y="634"/>
                      </a:lnTo>
                      <a:lnTo>
                        <a:pt x="348" y="618"/>
                      </a:lnTo>
                      <a:lnTo>
                        <a:pt x="360" y="604"/>
                      </a:lnTo>
                      <a:lnTo>
                        <a:pt x="354" y="594"/>
                      </a:lnTo>
                      <a:lnTo>
                        <a:pt x="340" y="600"/>
                      </a:lnTo>
                      <a:lnTo>
                        <a:pt x="324" y="588"/>
                      </a:lnTo>
                      <a:lnTo>
                        <a:pt x="312" y="572"/>
                      </a:lnTo>
                      <a:lnTo>
                        <a:pt x="304" y="560"/>
                      </a:lnTo>
                      <a:lnTo>
                        <a:pt x="312" y="546"/>
                      </a:lnTo>
                      <a:lnTo>
                        <a:pt x="316" y="540"/>
                      </a:lnTo>
                      <a:lnTo>
                        <a:pt x="304" y="540"/>
                      </a:lnTo>
                      <a:lnTo>
                        <a:pt x="302" y="528"/>
                      </a:lnTo>
                      <a:lnTo>
                        <a:pt x="312" y="516"/>
                      </a:lnTo>
                      <a:lnTo>
                        <a:pt x="318" y="516"/>
                      </a:lnTo>
                      <a:lnTo>
                        <a:pt x="336" y="520"/>
                      </a:lnTo>
                      <a:lnTo>
                        <a:pt x="342" y="522"/>
                      </a:lnTo>
                      <a:lnTo>
                        <a:pt x="346" y="522"/>
                      </a:lnTo>
                      <a:lnTo>
                        <a:pt x="348" y="520"/>
                      </a:lnTo>
                      <a:lnTo>
                        <a:pt x="344" y="500"/>
                      </a:lnTo>
                      <a:lnTo>
                        <a:pt x="344" y="478"/>
                      </a:lnTo>
                      <a:lnTo>
                        <a:pt x="356" y="466"/>
                      </a:lnTo>
                      <a:lnTo>
                        <a:pt x="352" y="456"/>
                      </a:lnTo>
                      <a:lnTo>
                        <a:pt x="330" y="456"/>
                      </a:lnTo>
                      <a:lnTo>
                        <a:pt x="310" y="444"/>
                      </a:lnTo>
                      <a:lnTo>
                        <a:pt x="296" y="436"/>
                      </a:lnTo>
                      <a:lnTo>
                        <a:pt x="318" y="434"/>
                      </a:lnTo>
                      <a:lnTo>
                        <a:pt x="342" y="442"/>
                      </a:lnTo>
                      <a:lnTo>
                        <a:pt x="344" y="430"/>
                      </a:lnTo>
                      <a:lnTo>
                        <a:pt x="330" y="414"/>
                      </a:lnTo>
                      <a:lnTo>
                        <a:pt x="320" y="410"/>
                      </a:lnTo>
                      <a:lnTo>
                        <a:pt x="304" y="400"/>
                      </a:lnTo>
                      <a:lnTo>
                        <a:pt x="296" y="412"/>
                      </a:lnTo>
                      <a:lnTo>
                        <a:pt x="274" y="414"/>
                      </a:lnTo>
                      <a:lnTo>
                        <a:pt x="274" y="398"/>
                      </a:lnTo>
                      <a:lnTo>
                        <a:pt x="288" y="378"/>
                      </a:lnTo>
                      <a:lnTo>
                        <a:pt x="264" y="332"/>
                      </a:lnTo>
                      <a:lnTo>
                        <a:pt x="238" y="306"/>
                      </a:lnTo>
                      <a:lnTo>
                        <a:pt x="228" y="294"/>
                      </a:lnTo>
                      <a:lnTo>
                        <a:pt x="226" y="284"/>
                      </a:lnTo>
                      <a:lnTo>
                        <a:pt x="196" y="274"/>
                      </a:lnTo>
                      <a:lnTo>
                        <a:pt x="148" y="262"/>
                      </a:lnTo>
                      <a:lnTo>
                        <a:pt x="138" y="266"/>
                      </a:lnTo>
                      <a:lnTo>
                        <a:pt x="118" y="274"/>
                      </a:lnTo>
                      <a:lnTo>
                        <a:pt x="106" y="264"/>
                      </a:lnTo>
                      <a:lnTo>
                        <a:pt x="100" y="272"/>
                      </a:lnTo>
                      <a:lnTo>
                        <a:pt x="94" y="276"/>
                      </a:lnTo>
                      <a:lnTo>
                        <a:pt x="76" y="272"/>
                      </a:lnTo>
                      <a:lnTo>
                        <a:pt x="52" y="262"/>
                      </a:lnTo>
                      <a:lnTo>
                        <a:pt x="68" y="256"/>
                      </a:lnTo>
                      <a:lnTo>
                        <a:pt x="76" y="252"/>
                      </a:lnTo>
                      <a:lnTo>
                        <a:pt x="62" y="250"/>
                      </a:lnTo>
                      <a:lnTo>
                        <a:pt x="42" y="250"/>
                      </a:lnTo>
                      <a:lnTo>
                        <a:pt x="24" y="240"/>
                      </a:lnTo>
                      <a:lnTo>
                        <a:pt x="30" y="234"/>
                      </a:lnTo>
                      <a:lnTo>
                        <a:pt x="60" y="234"/>
                      </a:lnTo>
                      <a:lnTo>
                        <a:pt x="100" y="230"/>
                      </a:lnTo>
                      <a:lnTo>
                        <a:pt x="102" y="222"/>
                      </a:lnTo>
                      <a:lnTo>
                        <a:pt x="84" y="222"/>
                      </a:lnTo>
                      <a:lnTo>
                        <a:pt x="62" y="224"/>
                      </a:lnTo>
                      <a:lnTo>
                        <a:pt x="40" y="220"/>
                      </a:lnTo>
                      <a:lnTo>
                        <a:pt x="8" y="206"/>
                      </a:lnTo>
                      <a:lnTo>
                        <a:pt x="0" y="196"/>
                      </a:lnTo>
                      <a:lnTo>
                        <a:pt x="8" y="188"/>
                      </a:lnTo>
                      <a:lnTo>
                        <a:pt x="32" y="184"/>
                      </a:lnTo>
                      <a:lnTo>
                        <a:pt x="58" y="180"/>
                      </a:lnTo>
                      <a:lnTo>
                        <a:pt x="76" y="170"/>
                      </a:lnTo>
                      <a:lnTo>
                        <a:pt x="106" y="170"/>
                      </a:lnTo>
                      <a:lnTo>
                        <a:pt x="122" y="156"/>
                      </a:lnTo>
                      <a:lnTo>
                        <a:pt x="124" y="134"/>
                      </a:lnTo>
                      <a:lnTo>
                        <a:pt x="112" y="140"/>
                      </a:lnTo>
                      <a:lnTo>
                        <a:pt x="82" y="128"/>
                      </a:lnTo>
                      <a:lnTo>
                        <a:pt x="102" y="114"/>
                      </a:lnTo>
                      <a:lnTo>
                        <a:pt x="128" y="102"/>
                      </a:lnTo>
                      <a:lnTo>
                        <a:pt x="160" y="92"/>
                      </a:lnTo>
                      <a:lnTo>
                        <a:pt x="184" y="100"/>
                      </a:lnTo>
                      <a:lnTo>
                        <a:pt x="190" y="80"/>
                      </a:lnTo>
                      <a:lnTo>
                        <a:pt x="182" y="70"/>
                      </a:lnTo>
                      <a:lnTo>
                        <a:pt x="212" y="66"/>
                      </a:lnTo>
                      <a:lnTo>
                        <a:pt x="222" y="76"/>
                      </a:lnTo>
                      <a:lnTo>
                        <a:pt x="238" y="80"/>
                      </a:lnTo>
                      <a:lnTo>
                        <a:pt x="230" y="68"/>
                      </a:lnTo>
                      <a:lnTo>
                        <a:pt x="226" y="62"/>
                      </a:lnTo>
                      <a:lnTo>
                        <a:pt x="224" y="60"/>
                      </a:lnTo>
                      <a:lnTo>
                        <a:pt x="224" y="58"/>
                      </a:lnTo>
                      <a:lnTo>
                        <a:pt x="296" y="50"/>
                      </a:lnTo>
                      <a:lnTo>
                        <a:pt x="304" y="70"/>
                      </a:lnTo>
                      <a:lnTo>
                        <a:pt x="316" y="66"/>
                      </a:lnTo>
                      <a:lnTo>
                        <a:pt x="312" y="48"/>
                      </a:lnTo>
                      <a:lnTo>
                        <a:pt x="344" y="66"/>
                      </a:lnTo>
                      <a:lnTo>
                        <a:pt x="366" y="66"/>
                      </a:lnTo>
                      <a:lnTo>
                        <a:pt x="350" y="56"/>
                      </a:lnTo>
                      <a:lnTo>
                        <a:pt x="358" y="44"/>
                      </a:lnTo>
                      <a:lnTo>
                        <a:pt x="374" y="44"/>
                      </a:lnTo>
                      <a:lnTo>
                        <a:pt x="404" y="56"/>
                      </a:lnTo>
                      <a:lnTo>
                        <a:pt x="442" y="74"/>
                      </a:lnTo>
                      <a:lnTo>
                        <a:pt x="450" y="68"/>
                      </a:lnTo>
                      <a:lnTo>
                        <a:pt x="400" y="40"/>
                      </a:lnTo>
                      <a:lnTo>
                        <a:pt x="422" y="34"/>
                      </a:lnTo>
                      <a:lnTo>
                        <a:pt x="424" y="24"/>
                      </a:lnTo>
                      <a:lnTo>
                        <a:pt x="450" y="16"/>
                      </a:lnTo>
                      <a:lnTo>
                        <a:pt x="478" y="14"/>
                      </a:lnTo>
                      <a:lnTo>
                        <a:pt x="510" y="18"/>
                      </a:lnTo>
                      <a:lnTo>
                        <a:pt x="534" y="16"/>
                      </a:lnTo>
                      <a:lnTo>
                        <a:pt x="562" y="4"/>
                      </a:lnTo>
                      <a:lnTo>
                        <a:pt x="618" y="0"/>
                      </a:lnTo>
                      <a:lnTo>
                        <a:pt x="680" y="0"/>
                      </a:lnTo>
                      <a:lnTo>
                        <a:pt x="716" y="4"/>
                      </a:lnTo>
                      <a:lnTo>
                        <a:pt x="746" y="12"/>
                      </a:lnTo>
                      <a:lnTo>
                        <a:pt x="756" y="18"/>
                      </a:lnTo>
                      <a:lnTo>
                        <a:pt x="760" y="24"/>
                      </a:lnTo>
                      <a:lnTo>
                        <a:pt x="814" y="38"/>
                      </a:lnTo>
                      <a:lnTo>
                        <a:pt x="800" y="48"/>
                      </a:lnTo>
                      <a:lnTo>
                        <a:pt x="738" y="56"/>
                      </a:lnTo>
                      <a:lnTo>
                        <a:pt x="676" y="58"/>
                      </a:lnTo>
                      <a:lnTo>
                        <a:pt x="668" y="70"/>
                      </a:lnTo>
                      <a:lnTo>
                        <a:pt x="694" y="64"/>
                      </a:lnTo>
                      <a:lnTo>
                        <a:pt x="754" y="66"/>
                      </a:lnTo>
                      <a:lnTo>
                        <a:pt x="740" y="76"/>
                      </a:lnTo>
                      <a:lnTo>
                        <a:pt x="726" y="80"/>
                      </a:lnTo>
                      <a:lnTo>
                        <a:pt x="734" y="82"/>
                      </a:lnTo>
                      <a:lnTo>
                        <a:pt x="760" y="76"/>
                      </a:lnTo>
                      <a:lnTo>
                        <a:pt x="774" y="68"/>
                      </a:lnTo>
                      <a:lnTo>
                        <a:pt x="782" y="58"/>
                      </a:lnTo>
                      <a:lnTo>
                        <a:pt x="800" y="58"/>
                      </a:lnTo>
                      <a:lnTo>
                        <a:pt x="806" y="66"/>
                      </a:lnTo>
                      <a:lnTo>
                        <a:pt x="806" y="82"/>
                      </a:lnTo>
                      <a:lnTo>
                        <a:pt x="774" y="104"/>
                      </a:lnTo>
                      <a:lnTo>
                        <a:pt x="770" y="114"/>
                      </a:lnTo>
                      <a:lnTo>
                        <a:pt x="792" y="102"/>
                      </a:lnTo>
                      <a:lnTo>
                        <a:pt x="820" y="86"/>
                      </a:lnTo>
                      <a:lnTo>
                        <a:pt x="836" y="74"/>
                      </a:lnTo>
                      <a:lnTo>
                        <a:pt x="868" y="84"/>
                      </a:lnTo>
                      <a:lnTo>
                        <a:pt x="884" y="68"/>
                      </a:lnTo>
                      <a:lnTo>
                        <a:pt x="914" y="66"/>
                      </a:lnTo>
                      <a:lnTo>
                        <a:pt x="946" y="70"/>
                      </a:lnTo>
                      <a:lnTo>
                        <a:pt x="962" y="80"/>
                      </a:lnTo>
                      <a:lnTo>
                        <a:pt x="948" y="90"/>
                      </a:lnTo>
                      <a:lnTo>
                        <a:pt x="922" y="98"/>
                      </a:lnTo>
                      <a:lnTo>
                        <a:pt x="916" y="106"/>
                      </a:lnTo>
                      <a:lnTo>
                        <a:pt x="906" y="110"/>
                      </a:lnTo>
                      <a:lnTo>
                        <a:pt x="872" y="110"/>
                      </a:lnTo>
                      <a:lnTo>
                        <a:pt x="852" y="116"/>
                      </a:lnTo>
                      <a:lnTo>
                        <a:pt x="870" y="120"/>
                      </a:lnTo>
                      <a:lnTo>
                        <a:pt x="896" y="122"/>
                      </a:lnTo>
                      <a:lnTo>
                        <a:pt x="888" y="130"/>
                      </a:lnTo>
                      <a:lnTo>
                        <a:pt x="850" y="128"/>
                      </a:lnTo>
                      <a:lnTo>
                        <a:pt x="832" y="132"/>
                      </a:lnTo>
                      <a:lnTo>
                        <a:pt x="840" y="140"/>
                      </a:lnTo>
                      <a:lnTo>
                        <a:pt x="866" y="138"/>
                      </a:lnTo>
                      <a:lnTo>
                        <a:pt x="876" y="138"/>
                      </a:lnTo>
                      <a:lnTo>
                        <a:pt x="868" y="146"/>
                      </a:lnTo>
                      <a:lnTo>
                        <a:pt x="844" y="152"/>
                      </a:lnTo>
                      <a:lnTo>
                        <a:pt x="842" y="170"/>
                      </a:lnTo>
                      <a:lnTo>
                        <a:pt x="822" y="180"/>
                      </a:lnTo>
                      <a:lnTo>
                        <a:pt x="812" y="208"/>
                      </a:lnTo>
                      <a:lnTo>
                        <a:pt x="822" y="210"/>
                      </a:lnTo>
                      <a:lnTo>
                        <a:pt x="848" y="212"/>
                      </a:lnTo>
                      <a:lnTo>
                        <a:pt x="836" y="220"/>
                      </a:lnTo>
                      <a:lnTo>
                        <a:pt x="836" y="224"/>
                      </a:lnTo>
                      <a:lnTo>
                        <a:pt x="838" y="226"/>
                      </a:lnTo>
                      <a:lnTo>
                        <a:pt x="840" y="228"/>
                      </a:lnTo>
                      <a:lnTo>
                        <a:pt x="854" y="234"/>
                      </a:lnTo>
                      <a:lnTo>
                        <a:pt x="868" y="238"/>
                      </a:lnTo>
                      <a:lnTo>
                        <a:pt x="864" y="250"/>
                      </a:lnTo>
                      <a:lnTo>
                        <a:pt x="860" y="258"/>
                      </a:lnTo>
                      <a:lnTo>
                        <a:pt x="858" y="260"/>
                      </a:lnTo>
                      <a:lnTo>
                        <a:pt x="846" y="252"/>
                      </a:lnTo>
                      <a:lnTo>
                        <a:pt x="836" y="244"/>
                      </a:lnTo>
                      <a:lnTo>
                        <a:pt x="814" y="248"/>
                      </a:lnTo>
                      <a:lnTo>
                        <a:pt x="814" y="262"/>
                      </a:lnTo>
                      <a:lnTo>
                        <a:pt x="834" y="268"/>
                      </a:lnTo>
                      <a:lnTo>
                        <a:pt x="850" y="280"/>
                      </a:lnTo>
                      <a:lnTo>
                        <a:pt x="848" y="296"/>
                      </a:lnTo>
                      <a:lnTo>
                        <a:pt x="828" y="298"/>
                      </a:lnTo>
                      <a:lnTo>
                        <a:pt x="840" y="312"/>
                      </a:lnTo>
                      <a:lnTo>
                        <a:pt x="846" y="320"/>
                      </a:lnTo>
                      <a:lnTo>
                        <a:pt x="850" y="324"/>
                      </a:lnTo>
                      <a:lnTo>
                        <a:pt x="850" y="328"/>
                      </a:lnTo>
                      <a:lnTo>
                        <a:pt x="838" y="334"/>
                      </a:lnTo>
                      <a:lnTo>
                        <a:pt x="826" y="336"/>
                      </a:lnTo>
                      <a:lnTo>
                        <a:pt x="830" y="350"/>
                      </a:lnTo>
                      <a:lnTo>
                        <a:pt x="812" y="356"/>
                      </a:lnTo>
                      <a:lnTo>
                        <a:pt x="790" y="356"/>
                      </a:lnTo>
                      <a:lnTo>
                        <a:pt x="768" y="354"/>
                      </a:lnTo>
                      <a:lnTo>
                        <a:pt x="756" y="360"/>
                      </a:lnTo>
                      <a:lnTo>
                        <a:pt x="768" y="372"/>
                      </a:lnTo>
                      <a:lnTo>
                        <a:pt x="800" y="372"/>
                      </a:lnTo>
                      <a:lnTo>
                        <a:pt x="804" y="382"/>
                      </a:lnTo>
                      <a:lnTo>
                        <a:pt x="800" y="400"/>
                      </a:lnTo>
                      <a:lnTo>
                        <a:pt x="782" y="386"/>
                      </a:lnTo>
                      <a:lnTo>
                        <a:pt x="774" y="386"/>
                      </a:lnTo>
                      <a:lnTo>
                        <a:pt x="776" y="392"/>
                      </a:lnTo>
                      <a:lnTo>
                        <a:pt x="804" y="410"/>
                      </a:lnTo>
                      <a:lnTo>
                        <a:pt x="810" y="446"/>
                      </a:lnTo>
                      <a:lnTo>
                        <a:pt x="790" y="444"/>
                      </a:lnTo>
                      <a:lnTo>
                        <a:pt x="770" y="430"/>
                      </a:lnTo>
                      <a:lnTo>
                        <a:pt x="756" y="416"/>
                      </a:lnTo>
                      <a:lnTo>
                        <a:pt x="750" y="414"/>
                      </a:lnTo>
                      <a:lnTo>
                        <a:pt x="750" y="432"/>
                      </a:lnTo>
                      <a:lnTo>
                        <a:pt x="756" y="446"/>
                      </a:lnTo>
                      <a:lnTo>
                        <a:pt x="778" y="452"/>
                      </a:lnTo>
                      <a:lnTo>
                        <a:pt x="804" y="454"/>
                      </a:lnTo>
                      <a:lnTo>
                        <a:pt x="790" y="46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87" name="Mexico, Central America, Caribbean"/>
              <p:cNvGrpSpPr/>
              <p:nvPr/>
            </p:nvGrpSpPr>
            <p:grpSpPr bwMode="gray">
              <a:xfrm>
                <a:off x="1789906" y="4274292"/>
                <a:ext cx="1298575" cy="741863"/>
                <a:chOff x="1803146" y="4140327"/>
                <a:chExt cx="1298575" cy="673100"/>
              </a:xfrm>
              <a:solidFill>
                <a:schemeClr val="accent5"/>
              </a:solidFill>
            </p:grpSpPr>
            <p:sp>
              <p:nvSpPr>
                <p:cNvPr id="294" name="Freeform 60"/>
                <p:cNvSpPr>
                  <a:spLocks/>
                </p:cNvSpPr>
                <p:nvPr/>
              </p:nvSpPr>
              <p:spPr bwMode="gray">
                <a:xfrm>
                  <a:off x="2434971" y="4540377"/>
                  <a:ext cx="92075" cy="101600"/>
                </a:xfrm>
                <a:custGeom>
                  <a:avLst/>
                  <a:gdLst/>
                  <a:ahLst/>
                  <a:cxnLst>
                    <a:cxn ang="0">
                      <a:pos x="34" y="64"/>
                    </a:cxn>
                    <a:cxn ang="0">
                      <a:pos x="42" y="56"/>
                    </a:cxn>
                    <a:cxn ang="0">
                      <a:pos x="48" y="50"/>
                    </a:cxn>
                    <a:cxn ang="0">
                      <a:pos x="52" y="46"/>
                    </a:cxn>
                    <a:cxn ang="0">
                      <a:pos x="58" y="38"/>
                    </a:cxn>
                    <a:cxn ang="0">
                      <a:pos x="54" y="34"/>
                    </a:cxn>
                    <a:cxn ang="0">
                      <a:pos x="48" y="34"/>
                    </a:cxn>
                    <a:cxn ang="0">
                      <a:pos x="48" y="0"/>
                    </a:cxn>
                    <a:cxn ang="0">
                      <a:pos x="18" y="2"/>
                    </a:cxn>
                    <a:cxn ang="0">
                      <a:pos x="16" y="6"/>
                    </a:cxn>
                    <a:cxn ang="0">
                      <a:pos x="18" y="14"/>
                    </a:cxn>
                    <a:cxn ang="0">
                      <a:pos x="26" y="20"/>
                    </a:cxn>
                    <a:cxn ang="0">
                      <a:pos x="30" y="26"/>
                    </a:cxn>
                    <a:cxn ang="0">
                      <a:pos x="26" y="28"/>
                    </a:cxn>
                    <a:cxn ang="0">
                      <a:pos x="14" y="30"/>
                    </a:cxn>
                    <a:cxn ang="0">
                      <a:pos x="10" y="28"/>
                    </a:cxn>
                    <a:cxn ang="0">
                      <a:pos x="4" y="36"/>
                    </a:cxn>
                    <a:cxn ang="0">
                      <a:pos x="2" y="42"/>
                    </a:cxn>
                    <a:cxn ang="0">
                      <a:pos x="0" y="54"/>
                    </a:cxn>
                    <a:cxn ang="0">
                      <a:pos x="6" y="58"/>
                    </a:cxn>
                    <a:cxn ang="0">
                      <a:pos x="12" y="62"/>
                    </a:cxn>
                    <a:cxn ang="0">
                      <a:pos x="22" y="64"/>
                    </a:cxn>
                    <a:cxn ang="0">
                      <a:pos x="34" y="64"/>
                    </a:cxn>
                  </a:cxnLst>
                  <a:rect l="0" t="0" r="r" b="b"/>
                  <a:pathLst>
                    <a:path w="58" h="64">
                      <a:moveTo>
                        <a:pt x="34" y="64"/>
                      </a:moveTo>
                      <a:lnTo>
                        <a:pt x="42" y="56"/>
                      </a:lnTo>
                      <a:lnTo>
                        <a:pt x="48" y="50"/>
                      </a:lnTo>
                      <a:lnTo>
                        <a:pt x="52" y="46"/>
                      </a:lnTo>
                      <a:lnTo>
                        <a:pt x="58" y="38"/>
                      </a:lnTo>
                      <a:lnTo>
                        <a:pt x="54" y="34"/>
                      </a:lnTo>
                      <a:lnTo>
                        <a:pt x="48" y="34"/>
                      </a:lnTo>
                      <a:lnTo>
                        <a:pt x="48" y="0"/>
                      </a:lnTo>
                      <a:lnTo>
                        <a:pt x="18" y="2"/>
                      </a:lnTo>
                      <a:lnTo>
                        <a:pt x="16" y="6"/>
                      </a:lnTo>
                      <a:lnTo>
                        <a:pt x="18" y="14"/>
                      </a:lnTo>
                      <a:lnTo>
                        <a:pt x="26" y="20"/>
                      </a:lnTo>
                      <a:lnTo>
                        <a:pt x="30" y="26"/>
                      </a:lnTo>
                      <a:lnTo>
                        <a:pt x="26" y="28"/>
                      </a:lnTo>
                      <a:lnTo>
                        <a:pt x="14" y="30"/>
                      </a:lnTo>
                      <a:lnTo>
                        <a:pt x="10" y="28"/>
                      </a:lnTo>
                      <a:lnTo>
                        <a:pt x="4" y="36"/>
                      </a:lnTo>
                      <a:lnTo>
                        <a:pt x="2" y="42"/>
                      </a:lnTo>
                      <a:lnTo>
                        <a:pt x="0" y="54"/>
                      </a:lnTo>
                      <a:lnTo>
                        <a:pt x="6" y="58"/>
                      </a:lnTo>
                      <a:lnTo>
                        <a:pt x="12" y="62"/>
                      </a:lnTo>
                      <a:lnTo>
                        <a:pt x="22" y="64"/>
                      </a:lnTo>
                      <a:lnTo>
                        <a:pt x="34" y="64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5" name="Freeform 61"/>
                <p:cNvSpPr>
                  <a:spLocks/>
                </p:cNvSpPr>
                <p:nvPr/>
              </p:nvSpPr>
              <p:spPr bwMode="gray">
                <a:xfrm>
                  <a:off x="2511171" y="4524502"/>
                  <a:ext cx="19050" cy="698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2" y="6"/>
                    </a:cxn>
                    <a:cxn ang="0">
                      <a:pos x="10" y="12"/>
                    </a:cxn>
                    <a:cxn ang="0">
                      <a:pos x="10" y="26"/>
                    </a:cxn>
                    <a:cxn ang="0">
                      <a:pos x="10" y="34"/>
                    </a:cxn>
                    <a:cxn ang="0">
                      <a:pos x="6" y="38"/>
                    </a:cxn>
                    <a:cxn ang="0">
                      <a:pos x="0" y="44"/>
                    </a:cxn>
                    <a:cxn ang="0">
                      <a:pos x="0" y="10"/>
                    </a:cxn>
                    <a:cxn ang="0">
                      <a:pos x="6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2" h="44">
                      <a:moveTo>
                        <a:pt x="10" y="0"/>
                      </a:moveTo>
                      <a:lnTo>
                        <a:pt x="12" y="6"/>
                      </a:lnTo>
                      <a:lnTo>
                        <a:pt x="10" y="12"/>
                      </a:lnTo>
                      <a:lnTo>
                        <a:pt x="10" y="26"/>
                      </a:lnTo>
                      <a:lnTo>
                        <a:pt x="10" y="34"/>
                      </a:lnTo>
                      <a:lnTo>
                        <a:pt x="6" y="38"/>
                      </a:lnTo>
                      <a:lnTo>
                        <a:pt x="0" y="44"/>
                      </a:lnTo>
                      <a:lnTo>
                        <a:pt x="0" y="10"/>
                      </a:lnTo>
                      <a:lnTo>
                        <a:pt x="6" y="4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6" name="Freeform 62"/>
                <p:cNvSpPr>
                  <a:spLocks/>
                </p:cNvSpPr>
                <p:nvPr/>
              </p:nvSpPr>
              <p:spPr bwMode="gray">
                <a:xfrm>
                  <a:off x="2488946" y="4626102"/>
                  <a:ext cx="53975" cy="34925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2" y="0"/>
                    </a:cxn>
                    <a:cxn ang="0">
                      <a:pos x="18" y="4"/>
                    </a:cxn>
                    <a:cxn ang="0">
                      <a:pos x="24" y="8"/>
                    </a:cxn>
                    <a:cxn ang="0">
                      <a:pos x="32" y="10"/>
                    </a:cxn>
                    <a:cxn ang="0">
                      <a:pos x="34" y="14"/>
                    </a:cxn>
                    <a:cxn ang="0">
                      <a:pos x="30" y="20"/>
                    </a:cxn>
                    <a:cxn ang="0">
                      <a:pos x="26" y="22"/>
                    </a:cxn>
                    <a:cxn ang="0">
                      <a:pos x="16" y="18"/>
                    </a:cxn>
                    <a:cxn ang="0">
                      <a:pos x="8" y="14"/>
                    </a:cxn>
                    <a:cxn ang="0">
                      <a:pos x="0" y="10"/>
                    </a:cxn>
                  </a:cxnLst>
                  <a:rect l="0" t="0" r="r" b="b"/>
                  <a:pathLst>
                    <a:path w="34" h="22">
                      <a:moveTo>
                        <a:pt x="0" y="10"/>
                      </a:moveTo>
                      <a:lnTo>
                        <a:pt x="12" y="0"/>
                      </a:lnTo>
                      <a:lnTo>
                        <a:pt x="18" y="4"/>
                      </a:lnTo>
                      <a:lnTo>
                        <a:pt x="24" y="8"/>
                      </a:lnTo>
                      <a:lnTo>
                        <a:pt x="32" y="10"/>
                      </a:lnTo>
                      <a:lnTo>
                        <a:pt x="34" y="14"/>
                      </a:lnTo>
                      <a:lnTo>
                        <a:pt x="30" y="20"/>
                      </a:lnTo>
                      <a:lnTo>
                        <a:pt x="26" y="22"/>
                      </a:lnTo>
                      <a:lnTo>
                        <a:pt x="16" y="18"/>
                      </a:lnTo>
                      <a:lnTo>
                        <a:pt x="8" y="1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7" name="Freeform 63"/>
                <p:cNvSpPr>
                  <a:spLocks/>
                </p:cNvSpPr>
                <p:nvPr/>
              </p:nvSpPr>
              <p:spPr bwMode="gray">
                <a:xfrm>
                  <a:off x="2507996" y="4591177"/>
                  <a:ext cx="152400" cy="76200"/>
                </a:xfrm>
                <a:custGeom>
                  <a:avLst/>
                  <a:gdLst/>
                  <a:ahLst/>
                  <a:cxnLst>
                    <a:cxn ang="0">
                      <a:pos x="12" y="6"/>
                    </a:cxn>
                    <a:cxn ang="0">
                      <a:pos x="26" y="2"/>
                    </a:cxn>
                    <a:cxn ang="0">
                      <a:pos x="34" y="2"/>
                    </a:cxn>
                    <a:cxn ang="0">
                      <a:pos x="42" y="4"/>
                    </a:cxn>
                    <a:cxn ang="0">
                      <a:pos x="52" y="2"/>
                    </a:cxn>
                    <a:cxn ang="0">
                      <a:pos x="64" y="0"/>
                    </a:cxn>
                    <a:cxn ang="0">
                      <a:pos x="74" y="0"/>
                    </a:cxn>
                    <a:cxn ang="0">
                      <a:pos x="80" y="0"/>
                    </a:cxn>
                    <a:cxn ang="0">
                      <a:pos x="84" y="4"/>
                    </a:cxn>
                    <a:cxn ang="0">
                      <a:pos x="96" y="12"/>
                    </a:cxn>
                    <a:cxn ang="0">
                      <a:pos x="94" y="16"/>
                    </a:cxn>
                    <a:cxn ang="0">
                      <a:pos x="88" y="18"/>
                    </a:cxn>
                    <a:cxn ang="0">
                      <a:pos x="80" y="18"/>
                    </a:cxn>
                    <a:cxn ang="0">
                      <a:pos x="70" y="18"/>
                    </a:cxn>
                    <a:cxn ang="0">
                      <a:pos x="64" y="22"/>
                    </a:cxn>
                    <a:cxn ang="0">
                      <a:pos x="56" y="30"/>
                    </a:cxn>
                    <a:cxn ang="0">
                      <a:pos x="48" y="32"/>
                    </a:cxn>
                    <a:cxn ang="0">
                      <a:pos x="42" y="34"/>
                    </a:cxn>
                    <a:cxn ang="0">
                      <a:pos x="40" y="42"/>
                    </a:cxn>
                    <a:cxn ang="0">
                      <a:pos x="36" y="46"/>
                    </a:cxn>
                    <a:cxn ang="0">
                      <a:pos x="30" y="48"/>
                    </a:cxn>
                    <a:cxn ang="0">
                      <a:pos x="30" y="42"/>
                    </a:cxn>
                    <a:cxn ang="0">
                      <a:pos x="28" y="36"/>
                    </a:cxn>
                    <a:cxn ang="0">
                      <a:pos x="22" y="36"/>
                    </a:cxn>
                    <a:cxn ang="0">
                      <a:pos x="20" y="32"/>
                    </a:cxn>
                    <a:cxn ang="0">
                      <a:pos x="6" y="26"/>
                    </a:cxn>
                    <a:cxn ang="0">
                      <a:pos x="0" y="22"/>
                    </a:cxn>
                    <a:cxn ang="0">
                      <a:pos x="12" y="6"/>
                    </a:cxn>
                  </a:cxnLst>
                  <a:rect l="0" t="0" r="r" b="b"/>
                  <a:pathLst>
                    <a:path w="96" h="48">
                      <a:moveTo>
                        <a:pt x="12" y="6"/>
                      </a:moveTo>
                      <a:lnTo>
                        <a:pt x="26" y="2"/>
                      </a:lnTo>
                      <a:lnTo>
                        <a:pt x="34" y="2"/>
                      </a:lnTo>
                      <a:lnTo>
                        <a:pt x="42" y="4"/>
                      </a:lnTo>
                      <a:lnTo>
                        <a:pt x="52" y="2"/>
                      </a:lnTo>
                      <a:lnTo>
                        <a:pt x="64" y="0"/>
                      </a:lnTo>
                      <a:lnTo>
                        <a:pt x="74" y="0"/>
                      </a:lnTo>
                      <a:lnTo>
                        <a:pt x="80" y="0"/>
                      </a:lnTo>
                      <a:lnTo>
                        <a:pt x="84" y="4"/>
                      </a:lnTo>
                      <a:lnTo>
                        <a:pt x="96" y="12"/>
                      </a:lnTo>
                      <a:lnTo>
                        <a:pt x="94" y="16"/>
                      </a:lnTo>
                      <a:lnTo>
                        <a:pt x="88" y="18"/>
                      </a:lnTo>
                      <a:lnTo>
                        <a:pt x="80" y="18"/>
                      </a:lnTo>
                      <a:lnTo>
                        <a:pt x="70" y="18"/>
                      </a:lnTo>
                      <a:lnTo>
                        <a:pt x="64" y="22"/>
                      </a:lnTo>
                      <a:lnTo>
                        <a:pt x="56" y="30"/>
                      </a:lnTo>
                      <a:lnTo>
                        <a:pt x="48" y="32"/>
                      </a:lnTo>
                      <a:lnTo>
                        <a:pt x="42" y="34"/>
                      </a:lnTo>
                      <a:lnTo>
                        <a:pt x="40" y="42"/>
                      </a:lnTo>
                      <a:lnTo>
                        <a:pt x="36" y="46"/>
                      </a:lnTo>
                      <a:lnTo>
                        <a:pt x="30" y="48"/>
                      </a:lnTo>
                      <a:lnTo>
                        <a:pt x="30" y="42"/>
                      </a:lnTo>
                      <a:lnTo>
                        <a:pt x="28" y="36"/>
                      </a:lnTo>
                      <a:lnTo>
                        <a:pt x="22" y="36"/>
                      </a:lnTo>
                      <a:lnTo>
                        <a:pt x="20" y="32"/>
                      </a:lnTo>
                      <a:lnTo>
                        <a:pt x="6" y="26"/>
                      </a:lnTo>
                      <a:lnTo>
                        <a:pt x="0" y="22"/>
                      </a:lnTo>
                      <a:lnTo>
                        <a:pt x="12" y="6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8" name="Freeform 64"/>
                <p:cNvSpPr>
                  <a:spLocks/>
                </p:cNvSpPr>
                <p:nvPr/>
              </p:nvSpPr>
              <p:spPr bwMode="gray">
                <a:xfrm>
                  <a:off x="2555621" y="4616577"/>
                  <a:ext cx="101600" cy="104775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44" y="62"/>
                    </a:cxn>
                    <a:cxn ang="0">
                      <a:pos x="26" y="60"/>
                    </a:cxn>
                    <a:cxn ang="0">
                      <a:pos x="14" y="50"/>
                    </a:cxn>
                    <a:cxn ang="0">
                      <a:pos x="6" y="42"/>
                    </a:cxn>
                    <a:cxn ang="0">
                      <a:pos x="0" y="32"/>
                    </a:cxn>
                    <a:cxn ang="0">
                      <a:pos x="10" y="26"/>
                    </a:cxn>
                    <a:cxn ang="0">
                      <a:pos x="12" y="18"/>
                    </a:cxn>
                    <a:cxn ang="0">
                      <a:pos x="26" y="14"/>
                    </a:cxn>
                    <a:cxn ang="0">
                      <a:pos x="34" y="6"/>
                    </a:cxn>
                    <a:cxn ang="0">
                      <a:pos x="40" y="2"/>
                    </a:cxn>
                    <a:cxn ang="0">
                      <a:pos x="50" y="2"/>
                    </a:cxn>
                    <a:cxn ang="0">
                      <a:pos x="58" y="2"/>
                    </a:cxn>
                    <a:cxn ang="0">
                      <a:pos x="64" y="0"/>
                    </a:cxn>
                    <a:cxn ang="0">
                      <a:pos x="64" y="6"/>
                    </a:cxn>
                    <a:cxn ang="0">
                      <a:pos x="62" y="18"/>
                    </a:cxn>
                    <a:cxn ang="0">
                      <a:pos x="58" y="30"/>
                    </a:cxn>
                    <a:cxn ang="0">
                      <a:pos x="56" y="42"/>
                    </a:cxn>
                    <a:cxn ang="0">
                      <a:pos x="56" y="52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64" h="66">
                      <a:moveTo>
                        <a:pt x="54" y="66"/>
                      </a:moveTo>
                      <a:lnTo>
                        <a:pt x="44" y="62"/>
                      </a:lnTo>
                      <a:lnTo>
                        <a:pt x="26" y="60"/>
                      </a:lnTo>
                      <a:lnTo>
                        <a:pt x="14" y="50"/>
                      </a:lnTo>
                      <a:lnTo>
                        <a:pt x="6" y="42"/>
                      </a:lnTo>
                      <a:lnTo>
                        <a:pt x="0" y="32"/>
                      </a:lnTo>
                      <a:lnTo>
                        <a:pt x="10" y="26"/>
                      </a:lnTo>
                      <a:lnTo>
                        <a:pt x="12" y="18"/>
                      </a:lnTo>
                      <a:lnTo>
                        <a:pt x="26" y="14"/>
                      </a:lnTo>
                      <a:lnTo>
                        <a:pt x="34" y="6"/>
                      </a:lnTo>
                      <a:lnTo>
                        <a:pt x="40" y="2"/>
                      </a:lnTo>
                      <a:lnTo>
                        <a:pt x="50" y="2"/>
                      </a:lnTo>
                      <a:lnTo>
                        <a:pt x="58" y="2"/>
                      </a:lnTo>
                      <a:lnTo>
                        <a:pt x="64" y="0"/>
                      </a:lnTo>
                      <a:lnTo>
                        <a:pt x="64" y="6"/>
                      </a:lnTo>
                      <a:lnTo>
                        <a:pt x="62" y="18"/>
                      </a:lnTo>
                      <a:lnTo>
                        <a:pt x="58" y="30"/>
                      </a:lnTo>
                      <a:lnTo>
                        <a:pt x="56" y="42"/>
                      </a:lnTo>
                      <a:lnTo>
                        <a:pt x="56" y="52"/>
                      </a:lnTo>
                      <a:lnTo>
                        <a:pt x="54" y="6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9" name="Freeform 65"/>
                <p:cNvSpPr>
                  <a:spLocks/>
                </p:cNvSpPr>
                <p:nvPr/>
              </p:nvSpPr>
              <p:spPr bwMode="gray">
                <a:xfrm>
                  <a:off x="2593721" y="4711827"/>
                  <a:ext cx="79375" cy="69850"/>
                </a:xfrm>
                <a:custGeom>
                  <a:avLst/>
                  <a:gdLst/>
                  <a:ahLst/>
                  <a:cxnLst>
                    <a:cxn ang="0">
                      <a:pos x="18" y="20"/>
                    </a:cxn>
                    <a:cxn ang="0">
                      <a:pos x="12" y="16"/>
                    </a:cxn>
                    <a:cxn ang="0">
                      <a:pos x="10" y="22"/>
                    </a:cxn>
                    <a:cxn ang="0">
                      <a:pos x="8" y="24"/>
                    </a:cxn>
                    <a:cxn ang="0">
                      <a:pos x="2" y="20"/>
                    </a:cxn>
                    <a:cxn ang="0">
                      <a:pos x="0" y="16"/>
                    </a:cxn>
                    <a:cxn ang="0">
                      <a:pos x="0" y="10"/>
                    </a:cxn>
                    <a:cxn ang="0">
                      <a:pos x="2" y="6"/>
                    </a:cxn>
                    <a:cxn ang="0">
                      <a:pos x="2" y="0"/>
                    </a:cxn>
                    <a:cxn ang="0">
                      <a:pos x="18" y="2"/>
                    </a:cxn>
                    <a:cxn ang="0">
                      <a:pos x="30" y="6"/>
                    </a:cxn>
                    <a:cxn ang="0">
                      <a:pos x="34" y="10"/>
                    </a:cxn>
                    <a:cxn ang="0">
                      <a:pos x="42" y="18"/>
                    </a:cxn>
                    <a:cxn ang="0">
                      <a:pos x="48" y="24"/>
                    </a:cxn>
                    <a:cxn ang="0">
                      <a:pos x="50" y="28"/>
                    </a:cxn>
                    <a:cxn ang="0">
                      <a:pos x="46" y="30"/>
                    </a:cxn>
                    <a:cxn ang="0">
                      <a:pos x="44" y="36"/>
                    </a:cxn>
                    <a:cxn ang="0">
                      <a:pos x="42" y="42"/>
                    </a:cxn>
                    <a:cxn ang="0">
                      <a:pos x="38" y="44"/>
                    </a:cxn>
                    <a:cxn ang="0">
                      <a:pos x="34" y="32"/>
                    </a:cxn>
                    <a:cxn ang="0">
                      <a:pos x="28" y="26"/>
                    </a:cxn>
                    <a:cxn ang="0">
                      <a:pos x="24" y="24"/>
                    </a:cxn>
                    <a:cxn ang="0">
                      <a:pos x="18" y="20"/>
                    </a:cxn>
                  </a:cxnLst>
                  <a:rect l="0" t="0" r="r" b="b"/>
                  <a:pathLst>
                    <a:path w="50" h="44">
                      <a:moveTo>
                        <a:pt x="18" y="20"/>
                      </a:moveTo>
                      <a:lnTo>
                        <a:pt x="12" y="16"/>
                      </a:lnTo>
                      <a:lnTo>
                        <a:pt x="10" y="22"/>
                      </a:lnTo>
                      <a:lnTo>
                        <a:pt x="8" y="24"/>
                      </a:lnTo>
                      <a:lnTo>
                        <a:pt x="2" y="20"/>
                      </a:lnTo>
                      <a:lnTo>
                        <a:pt x="0" y="16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2" y="0"/>
                      </a:lnTo>
                      <a:lnTo>
                        <a:pt x="18" y="2"/>
                      </a:lnTo>
                      <a:lnTo>
                        <a:pt x="30" y="6"/>
                      </a:lnTo>
                      <a:lnTo>
                        <a:pt x="34" y="10"/>
                      </a:lnTo>
                      <a:lnTo>
                        <a:pt x="42" y="18"/>
                      </a:lnTo>
                      <a:lnTo>
                        <a:pt x="48" y="24"/>
                      </a:lnTo>
                      <a:lnTo>
                        <a:pt x="50" y="28"/>
                      </a:lnTo>
                      <a:lnTo>
                        <a:pt x="46" y="30"/>
                      </a:lnTo>
                      <a:lnTo>
                        <a:pt x="44" y="36"/>
                      </a:lnTo>
                      <a:lnTo>
                        <a:pt x="42" y="42"/>
                      </a:lnTo>
                      <a:lnTo>
                        <a:pt x="38" y="44"/>
                      </a:lnTo>
                      <a:lnTo>
                        <a:pt x="34" y="32"/>
                      </a:lnTo>
                      <a:lnTo>
                        <a:pt x="28" y="26"/>
                      </a:lnTo>
                      <a:lnTo>
                        <a:pt x="24" y="24"/>
                      </a:lnTo>
                      <a:lnTo>
                        <a:pt x="18" y="2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0" name="Freeform 66"/>
                <p:cNvSpPr>
                  <a:spLocks/>
                </p:cNvSpPr>
                <p:nvPr/>
              </p:nvSpPr>
              <p:spPr bwMode="gray">
                <a:xfrm>
                  <a:off x="2654046" y="4753102"/>
                  <a:ext cx="161925" cy="60325"/>
                </a:xfrm>
                <a:custGeom>
                  <a:avLst/>
                  <a:gdLst/>
                  <a:ahLst/>
                  <a:cxnLst>
                    <a:cxn ang="0">
                      <a:pos x="88" y="34"/>
                    </a:cxn>
                    <a:cxn ang="0">
                      <a:pos x="82" y="32"/>
                    </a:cxn>
                    <a:cxn ang="0">
                      <a:pos x="80" y="28"/>
                    </a:cxn>
                    <a:cxn ang="0">
                      <a:pos x="80" y="22"/>
                    </a:cxn>
                    <a:cxn ang="0">
                      <a:pos x="80" y="16"/>
                    </a:cxn>
                    <a:cxn ang="0">
                      <a:pos x="78" y="12"/>
                    </a:cxn>
                    <a:cxn ang="0">
                      <a:pos x="72" y="10"/>
                    </a:cxn>
                    <a:cxn ang="0">
                      <a:pos x="66" y="10"/>
                    </a:cxn>
                    <a:cxn ang="0">
                      <a:pos x="62" y="12"/>
                    </a:cxn>
                    <a:cxn ang="0">
                      <a:pos x="60" y="16"/>
                    </a:cxn>
                    <a:cxn ang="0">
                      <a:pos x="52" y="18"/>
                    </a:cxn>
                    <a:cxn ang="0">
                      <a:pos x="48" y="22"/>
                    </a:cxn>
                    <a:cxn ang="0">
                      <a:pos x="50" y="26"/>
                    </a:cxn>
                    <a:cxn ang="0">
                      <a:pos x="52" y="30"/>
                    </a:cxn>
                    <a:cxn ang="0">
                      <a:pos x="52" y="36"/>
                    </a:cxn>
                    <a:cxn ang="0">
                      <a:pos x="44" y="38"/>
                    </a:cxn>
                    <a:cxn ang="0">
                      <a:pos x="38" y="32"/>
                    </a:cxn>
                    <a:cxn ang="0">
                      <a:pos x="32" y="26"/>
                    </a:cxn>
                    <a:cxn ang="0">
                      <a:pos x="26" y="22"/>
                    </a:cxn>
                    <a:cxn ang="0">
                      <a:pos x="18" y="20"/>
                    </a:cxn>
                    <a:cxn ang="0">
                      <a:pos x="14" y="18"/>
                    </a:cxn>
                    <a:cxn ang="0">
                      <a:pos x="8" y="20"/>
                    </a:cxn>
                    <a:cxn ang="0">
                      <a:pos x="0" y="18"/>
                    </a:cxn>
                    <a:cxn ang="0">
                      <a:pos x="4" y="14"/>
                    </a:cxn>
                    <a:cxn ang="0">
                      <a:pos x="6" y="8"/>
                    </a:cxn>
                    <a:cxn ang="0">
                      <a:pos x="12" y="2"/>
                    </a:cxn>
                    <a:cxn ang="0">
                      <a:pos x="18" y="4"/>
                    </a:cxn>
                    <a:cxn ang="0">
                      <a:pos x="22" y="8"/>
                    </a:cxn>
                    <a:cxn ang="0">
                      <a:pos x="30" y="12"/>
                    </a:cxn>
                    <a:cxn ang="0">
                      <a:pos x="38" y="12"/>
                    </a:cxn>
                    <a:cxn ang="0">
                      <a:pos x="44" y="10"/>
                    </a:cxn>
                    <a:cxn ang="0">
                      <a:pos x="52" y="6"/>
                    </a:cxn>
                    <a:cxn ang="0">
                      <a:pos x="62" y="2"/>
                    </a:cxn>
                    <a:cxn ang="0">
                      <a:pos x="72" y="0"/>
                    </a:cxn>
                    <a:cxn ang="0">
                      <a:pos x="82" y="2"/>
                    </a:cxn>
                    <a:cxn ang="0">
                      <a:pos x="88" y="6"/>
                    </a:cxn>
                    <a:cxn ang="0">
                      <a:pos x="94" y="10"/>
                    </a:cxn>
                    <a:cxn ang="0">
                      <a:pos x="98" y="16"/>
                    </a:cxn>
                    <a:cxn ang="0">
                      <a:pos x="102" y="20"/>
                    </a:cxn>
                    <a:cxn ang="0">
                      <a:pos x="100" y="26"/>
                    </a:cxn>
                    <a:cxn ang="0">
                      <a:pos x="94" y="30"/>
                    </a:cxn>
                    <a:cxn ang="0">
                      <a:pos x="88" y="34"/>
                    </a:cxn>
                  </a:cxnLst>
                  <a:rect l="0" t="0" r="r" b="b"/>
                  <a:pathLst>
                    <a:path w="102" h="38">
                      <a:moveTo>
                        <a:pt x="88" y="34"/>
                      </a:moveTo>
                      <a:lnTo>
                        <a:pt x="82" y="32"/>
                      </a:lnTo>
                      <a:lnTo>
                        <a:pt x="80" y="28"/>
                      </a:lnTo>
                      <a:lnTo>
                        <a:pt x="80" y="22"/>
                      </a:lnTo>
                      <a:lnTo>
                        <a:pt x="80" y="16"/>
                      </a:lnTo>
                      <a:lnTo>
                        <a:pt x="78" y="12"/>
                      </a:lnTo>
                      <a:lnTo>
                        <a:pt x="72" y="10"/>
                      </a:lnTo>
                      <a:lnTo>
                        <a:pt x="66" y="10"/>
                      </a:lnTo>
                      <a:lnTo>
                        <a:pt x="62" y="12"/>
                      </a:lnTo>
                      <a:lnTo>
                        <a:pt x="60" y="16"/>
                      </a:lnTo>
                      <a:lnTo>
                        <a:pt x="52" y="18"/>
                      </a:lnTo>
                      <a:lnTo>
                        <a:pt x="48" y="22"/>
                      </a:lnTo>
                      <a:lnTo>
                        <a:pt x="50" y="26"/>
                      </a:lnTo>
                      <a:lnTo>
                        <a:pt x="52" y="30"/>
                      </a:lnTo>
                      <a:lnTo>
                        <a:pt x="52" y="36"/>
                      </a:lnTo>
                      <a:lnTo>
                        <a:pt x="44" y="38"/>
                      </a:lnTo>
                      <a:lnTo>
                        <a:pt x="38" y="32"/>
                      </a:lnTo>
                      <a:lnTo>
                        <a:pt x="32" y="26"/>
                      </a:lnTo>
                      <a:lnTo>
                        <a:pt x="26" y="22"/>
                      </a:lnTo>
                      <a:lnTo>
                        <a:pt x="18" y="20"/>
                      </a:lnTo>
                      <a:lnTo>
                        <a:pt x="14" y="18"/>
                      </a:lnTo>
                      <a:lnTo>
                        <a:pt x="8" y="20"/>
                      </a:lnTo>
                      <a:lnTo>
                        <a:pt x="0" y="18"/>
                      </a:lnTo>
                      <a:lnTo>
                        <a:pt x="4" y="14"/>
                      </a:lnTo>
                      <a:lnTo>
                        <a:pt x="6" y="8"/>
                      </a:lnTo>
                      <a:lnTo>
                        <a:pt x="12" y="2"/>
                      </a:lnTo>
                      <a:lnTo>
                        <a:pt x="18" y="4"/>
                      </a:lnTo>
                      <a:lnTo>
                        <a:pt x="22" y="8"/>
                      </a:lnTo>
                      <a:lnTo>
                        <a:pt x="30" y="12"/>
                      </a:lnTo>
                      <a:lnTo>
                        <a:pt x="38" y="12"/>
                      </a:lnTo>
                      <a:lnTo>
                        <a:pt x="44" y="10"/>
                      </a:lnTo>
                      <a:lnTo>
                        <a:pt x="52" y="6"/>
                      </a:lnTo>
                      <a:lnTo>
                        <a:pt x="62" y="2"/>
                      </a:lnTo>
                      <a:lnTo>
                        <a:pt x="72" y="0"/>
                      </a:lnTo>
                      <a:lnTo>
                        <a:pt x="82" y="2"/>
                      </a:lnTo>
                      <a:lnTo>
                        <a:pt x="88" y="6"/>
                      </a:lnTo>
                      <a:lnTo>
                        <a:pt x="94" y="10"/>
                      </a:lnTo>
                      <a:lnTo>
                        <a:pt x="98" y="16"/>
                      </a:lnTo>
                      <a:lnTo>
                        <a:pt x="102" y="20"/>
                      </a:lnTo>
                      <a:lnTo>
                        <a:pt x="100" y="26"/>
                      </a:lnTo>
                      <a:lnTo>
                        <a:pt x="94" y="30"/>
                      </a:lnTo>
                      <a:lnTo>
                        <a:pt x="88" y="34"/>
                      </a:lnTo>
                      <a:close/>
                    </a:path>
                  </a:pathLst>
                </a:custGeom>
                <a:solidFill>
                  <a:srgbClr val="CCD1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1" name="Freeform 67"/>
                <p:cNvSpPr>
                  <a:spLocks/>
                </p:cNvSpPr>
                <p:nvPr/>
              </p:nvSpPr>
              <p:spPr bwMode="gray">
                <a:xfrm>
                  <a:off x="2619121" y="4400677"/>
                  <a:ext cx="263525" cy="88900"/>
                </a:xfrm>
                <a:custGeom>
                  <a:avLst/>
                  <a:gdLst/>
                  <a:ahLst/>
                  <a:cxnLst>
                    <a:cxn ang="0">
                      <a:pos x="148" y="56"/>
                    </a:cxn>
                    <a:cxn ang="0">
                      <a:pos x="140" y="52"/>
                    </a:cxn>
                    <a:cxn ang="0">
                      <a:pos x="130" y="52"/>
                    </a:cxn>
                    <a:cxn ang="0">
                      <a:pos x="124" y="56"/>
                    </a:cxn>
                    <a:cxn ang="0">
                      <a:pos x="116" y="54"/>
                    </a:cxn>
                    <a:cxn ang="0">
                      <a:pos x="118" y="46"/>
                    </a:cxn>
                    <a:cxn ang="0">
                      <a:pos x="116" y="40"/>
                    </a:cxn>
                    <a:cxn ang="0">
                      <a:pos x="104" y="40"/>
                    </a:cxn>
                    <a:cxn ang="0">
                      <a:pos x="100" y="32"/>
                    </a:cxn>
                    <a:cxn ang="0">
                      <a:pos x="94" y="30"/>
                    </a:cxn>
                    <a:cxn ang="0">
                      <a:pos x="80" y="26"/>
                    </a:cxn>
                    <a:cxn ang="0">
                      <a:pos x="76" y="22"/>
                    </a:cxn>
                    <a:cxn ang="0">
                      <a:pos x="62" y="18"/>
                    </a:cxn>
                    <a:cxn ang="0">
                      <a:pos x="48" y="16"/>
                    </a:cxn>
                    <a:cxn ang="0">
                      <a:pos x="44" y="12"/>
                    </a:cxn>
                    <a:cxn ang="0">
                      <a:pos x="34" y="10"/>
                    </a:cxn>
                    <a:cxn ang="0">
                      <a:pos x="28" y="14"/>
                    </a:cxn>
                    <a:cxn ang="0">
                      <a:pos x="20" y="18"/>
                    </a:cxn>
                    <a:cxn ang="0">
                      <a:pos x="12" y="22"/>
                    </a:cxn>
                    <a:cxn ang="0">
                      <a:pos x="0" y="22"/>
                    </a:cxn>
                    <a:cxn ang="0">
                      <a:pos x="2" y="16"/>
                    </a:cxn>
                    <a:cxn ang="0">
                      <a:pos x="10" y="6"/>
                    </a:cxn>
                    <a:cxn ang="0">
                      <a:pos x="26" y="2"/>
                    </a:cxn>
                    <a:cxn ang="0">
                      <a:pos x="40" y="0"/>
                    </a:cxn>
                    <a:cxn ang="0">
                      <a:pos x="58" y="0"/>
                    </a:cxn>
                    <a:cxn ang="0">
                      <a:pos x="74" y="4"/>
                    </a:cxn>
                    <a:cxn ang="0">
                      <a:pos x="88" y="10"/>
                    </a:cxn>
                    <a:cxn ang="0">
                      <a:pos x="104" y="14"/>
                    </a:cxn>
                    <a:cxn ang="0">
                      <a:pos x="110" y="20"/>
                    </a:cxn>
                    <a:cxn ang="0">
                      <a:pos x="116" y="24"/>
                    </a:cxn>
                    <a:cxn ang="0">
                      <a:pos x="130" y="30"/>
                    </a:cxn>
                    <a:cxn ang="0">
                      <a:pos x="142" y="34"/>
                    </a:cxn>
                    <a:cxn ang="0">
                      <a:pos x="154" y="40"/>
                    </a:cxn>
                    <a:cxn ang="0">
                      <a:pos x="166" y="46"/>
                    </a:cxn>
                    <a:cxn ang="0">
                      <a:pos x="160" y="50"/>
                    </a:cxn>
                    <a:cxn ang="0">
                      <a:pos x="152" y="52"/>
                    </a:cxn>
                    <a:cxn ang="0">
                      <a:pos x="150" y="56"/>
                    </a:cxn>
                    <a:cxn ang="0">
                      <a:pos x="148" y="56"/>
                    </a:cxn>
                  </a:cxnLst>
                  <a:rect l="0" t="0" r="r" b="b"/>
                  <a:pathLst>
                    <a:path w="166" h="56">
                      <a:moveTo>
                        <a:pt x="148" y="56"/>
                      </a:moveTo>
                      <a:lnTo>
                        <a:pt x="140" y="52"/>
                      </a:lnTo>
                      <a:lnTo>
                        <a:pt x="130" y="52"/>
                      </a:lnTo>
                      <a:lnTo>
                        <a:pt x="124" y="56"/>
                      </a:lnTo>
                      <a:lnTo>
                        <a:pt x="116" y="54"/>
                      </a:lnTo>
                      <a:lnTo>
                        <a:pt x="118" y="46"/>
                      </a:lnTo>
                      <a:lnTo>
                        <a:pt x="116" y="40"/>
                      </a:lnTo>
                      <a:lnTo>
                        <a:pt x="104" y="40"/>
                      </a:lnTo>
                      <a:lnTo>
                        <a:pt x="100" y="32"/>
                      </a:lnTo>
                      <a:lnTo>
                        <a:pt x="94" y="30"/>
                      </a:lnTo>
                      <a:lnTo>
                        <a:pt x="80" y="26"/>
                      </a:lnTo>
                      <a:lnTo>
                        <a:pt x="76" y="22"/>
                      </a:lnTo>
                      <a:lnTo>
                        <a:pt x="62" y="18"/>
                      </a:lnTo>
                      <a:lnTo>
                        <a:pt x="48" y="16"/>
                      </a:lnTo>
                      <a:lnTo>
                        <a:pt x="44" y="12"/>
                      </a:lnTo>
                      <a:lnTo>
                        <a:pt x="34" y="10"/>
                      </a:lnTo>
                      <a:lnTo>
                        <a:pt x="28" y="14"/>
                      </a:lnTo>
                      <a:lnTo>
                        <a:pt x="20" y="18"/>
                      </a:lnTo>
                      <a:lnTo>
                        <a:pt x="12" y="22"/>
                      </a:lnTo>
                      <a:lnTo>
                        <a:pt x="0" y="22"/>
                      </a:lnTo>
                      <a:lnTo>
                        <a:pt x="2" y="16"/>
                      </a:lnTo>
                      <a:lnTo>
                        <a:pt x="10" y="6"/>
                      </a:lnTo>
                      <a:lnTo>
                        <a:pt x="26" y="2"/>
                      </a:lnTo>
                      <a:lnTo>
                        <a:pt x="40" y="0"/>
                      </a:lnTo>
                      <a:lnTo>
                        <a:pt x="58" y="0"/>
                      </a:lnTo>
                      <a:lnTo>
                        <a:pt x="74" y="4"/>
                      </a:lnTo>
                      <a:lnTo>
                        <a:pt x="88" y="10"/>
                      </a:lnTo>
                      <a:lnTo>
                        <a:pt x="104" y="14"/>
                      </a:lnTo>
                      <a:lnTo>
                        <a:pt x="110" y="20"/>
                      </a:lnTo>
                      <a:lnTo>
                        <a:pt x="116" y="24"/>
                      </a:lnTo>
                      <a:lnTo>
                        <a:pt x="130" y="30"/>
                      </a:lnTo>
                      <a:lnTo>
                        <a:pt x="142" y="34"/>
                      </a:lnTo>
                      <a:lnTo>
                        <a:pt x="154" y="40"/>
                      </a:lnTo>
                      <a:lnTo>
                        <a:pt x="166" y="46"/>
                      </a:lnTo>
                      <a:lnTo>
                        <a:pt x="160" y="50"/>
                      </a:lnTo>
                      <a:lnTo>
                        <a:pt x="152" y="52"/>
                      </a:lnTo>
                      <a:lnTo>
                        <a:pt x="150" y="56"/>
                      </a:lnTo>
                      <a:lnTo>
                        <a:pt x="148" y="5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2" name="Freeform 68"/>
                <p:cNvSpPr>
                  <a:spLocks/>
                </p:cNvSpPr>
                <p:nvPr/>
              </p:nvSpPr>
              <p:spPr bwMode="gray">
                <a:xfrm>
                  <a:off x="2882646" y="4483227"/>
                  <a:ext cx="69850" cy="47625"/>
                </a:xfrm>
                <a:custGeom>
                  <a:avLst/>
                  <a:gdLst/>
                  <a:ahLst/>
                  <a:cxnLst>
                    <a:cxn ang="0">
                      <a:pos x="0" y="28"/>
                    </a:cxn>
                    <a:cxn ang="0">
                      <a:pos x="16" y="30"/>
                    </a:cxn>
                    <a:cxn ang="0">
                      <a:pos x="32" y="30"/>
                    </a:cxn>
                    <a:cxn ang="0">
                      <a:pos x="40" y="30"/>
                    </a:cxn>
                    <a:cxn ang="0">
                      <a:pos x="40" y="24"/>
                    </a:cxn>
                    <a:cxn ang="0">
                      <a:pos x="36" y="20"/>
                    </a:cxn>
                    <a:cxn ang="0">
                      <a:pos x="42" y="18"/>
                    </a:cxn>
                    <a:cxn ang="0">
                      <a:pos x="44" y="14"/>
                    </a:cxn>
                    <a:cxn ang="0">
                      <a:pos x="42" y="4"/>
                    </a:cxn>
                    <a:cxn ang="0">
                      <a:pos x="32" y="2"/>
                    </a:cxn>
                    <a:cxn ang="0">
                      <a:pos x="24" y="0"/>
                    </a:cxn>
                    <a:cxn ang="0">
                      <a:pos x="16" y="2"/>
                    </a:cxn>
                    <a:cxn ang="0">
                      <a:pos x="22" y="6"/>
                    </a:cxn>
                    <a:cxn ang="0">
                      <a:pos x="28" y="14"/>
                    </a:cxn>
                    <a:cxn ang="0">
                      <a:pos x="28" y="20"/>
                    </a:cxn>
                    <a:cxn ang="0">
                      <a:pos x="20" y="20"/>
                    </a:cxn>
                    <a:cxn ang="0">
                      <a:pos x="14" y="18"/>
                    </a:cxn>
                    <a:cxn ang="0">
                      <a:pos x="6" y="20"/>
                    </a:cxn>
                    <a:cxn ang="0">
                      <a:pos x="0" y="20"/>
                    </a:cxn>
                    <a:cxn ang="0">
                      <a:pos x="0" y="28"/>
                    </a:cxn>
                  </a:cxnLst>
                  <a:rect l="0" t="0" r="r" b="b"/>
                  <a:pathLst>
                    <a:path w="44" h="30">
                      <a:moveTo>
                        <a:pt x="0" y="28"/>
                      </a:moveTo>
                      <a:lnTo>
                        <a:pt x="16" y="30"/>
                      </a:lnTo>
                      <a:lnTo>
                        <a:pt x="32" y="30"/>
                      </a:lnTo>
                      <a:lnTo>
                        <a:pt x="40" y="30"/>
                      </a:lnTo>
                      <a:lnTo>
                        <a:pt x="40" y="24"/>
                      </a:lnTo>
                      <a:lnTo>
                        <a:pt x="36" y="20"/>
                      </a:lnTo>
                      <a:lnTo>
                        <a:pt x="42" y="18"/>
                      </a:lnTo>
                      <a:lnTo>
                        <a:pt x="44" y="14"/>
                      </a:lnTo>
                      <a:lnTo>
                        <a:pt x="42" y="4"/>
                      </a:lnTo>
                      <a:lnTo>
                        <a:pt x="32" y="2"/>
                      </a:lnTo>
                      <a:lnTo>
                        <a:pt x="24" y="0"/>
                      </a:lnTo>
                      <a:lnTo>
                        <a:pt x="16" y="2"/>
                      </a:lnTo>
                      <a:lnTo>
                        <a:pt x="22" y="6"/>
                      </a:lnTo>
                      <a:lnTo>
                        <a:pt x="28" y="14"/>
                      </a:lnTo>
                      <a:lnTo>
                        <a:pt x="28" y="20"/>
                      </a:lnTo>
                      <a:lnTo>
                        <a:pt x="20" y="20"/>
                      </a:lnTo>
                      <a:lnTo>
                        <a:pt x="14" y="18"/>
                      </a:lnTo>
                      <a:lnTo>
                        <a:pt x="6" y="20"/>
                      </a:lnTo>
                      <a:lnTo>
                        <a:pt x="0" y="2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3" name="Freeform 69"/>
                <p:cNvSpPr>
                  <a:spLocks/>
                </p:cNvSpPr>
                <p:nvPr/>
              </p:nvSpPr>
              <p:spPr bwMode="gray">
                <a:xfrm>
                  <a:off x="2784221" y="4518152"/>
                  <a:ext cx="50800" cy="2857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6" y="0"/>
                    </a:cxn>
                    <a:cxn ang="0">
                      <a:pos x="14" y="0"/>
                    </a:cxn>
                    <a:cxn ang="0">
                      <a:pos x="20" y="2"/>
                    </a:cxn>
                    <a:cxn ang="0">
                      <a:pos x="28" y="6"/>
                    </a:cxn>
                    <a:cxn ang="0">
                      <a:pos x="32" y="10"/>
                    </a:cxn>
                    <a:cxn ang="0">
                      <a:pos x="24" y="14"/>
                    </a:cxn>
                    <a:cxn ang="0">
                      <a:pos x="18" y="14"/>
                    </a:cxn>
                    <a:cxn ang="0">
                      <a:pos x="14" y="18"/>
                    </a:cxn>
                    <a:cxn ang="0">
                      <a:pos x="10" y="12"/>
                    </a:cxn>
                    <a:cxn ang="0">
                      <a:pos x="6" y="8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32" h="18">
                      <a:moveTo>
                        <a:pt x="0" y="6"/>
                      </a:moveTo>
                      <a:lnTo>
                        <a:pt x="6" y="0"/>
                      </a:lnTo>
                      <a:lnTo>
                        <a:pt x="14" y="0"/>
                      </a:lnTo>
                      <a:lnTo>
                        <a:pt x="20" y="2"/>
                      </a:lnTo>
                      <a:lnTo>
                        <a:pt x="28" y="6"/>
                      </a:lnTo>
                      <a:lnTo>
                        <a:pt x="32" y="10"/>
                      </a:lnTo>
                      <a:lnTo>
                        <a:pt x="24" y="14"/>
                      </a:lnTo>
                      <a:lnTo>
                        <a:pt x="18" y="14"/>
                      </a:lnTo>
                      <a:lnTo>
                        <a:pt x="14" y="18"/>
                      </a:lnTo>
                      <a:lnTo>
                        <a:pt x="10" y="12"/>
                      </a:lnTo>
                      <a:lnTo>
                        <a:pt x="6" y="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4" name="Freeform 70"/>
                <p:cNvSpPr>
                  <a:spLocks/>
                </p:cNvSpPr>
                <p:nvPr/>
              </p:nvSpPr>
              <p:spPr bwMode="gray">
                <a:xfrm>
                  <a:off x="2939796" y="4489577"/>
                  <a:ext cx="92075" cy="57150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16" y="2"/>
                    </a:cxn>
                    <a:cxn ang="0">
                      <a:pos x="24" y="2"/>
                    </a:cxn>
                    <a:cxn ang="0">
                      <a:pos x="34" y="4"/>
                    </a:cxn>
                    <a:cxn ang="0">
                      <a:pos x="40" y="6"/>
                    </a:cxn>
                    <a:cxn ang="0">
                      <a:pos x="46" y="10"/>
                    </a:cxn>
                    <a:cxn ang="0">
                      <a:pos x="56" y="16"/>
                    </a:cxn>
                    <a:cxn ang="0">
                      <a:pos x="58" y="20"/>
                    </a:cxn>
                    <a:cxn ang="0">
                      <a:pos x="54" y="24"/>
                    </a:cxn>
                    <a:cxn ang="0">
                      <a:pos x="44" y="22"/>
                    </a:cxn>
                    <a:cxn ang="0">
                      <a:pos x="38" y="22"/>
                    </a:cxn>
                    <a:cxn ang="0">
                      <a:pos x="30" y="24"/>
                    </a:cxn>
                    <a:cxn ang="0">
                      <a:pos x="24" y="24"/>
                    </a:cxn>
                    <a:cxn ang="0">
                      <a:pos x="20" y="20"/>
                    </a:cxn>
                    <a:cxn ang="0">
                      <a:pos x="14" y="22"/>
                    </a:cxn>
                    <a:cxn ang="0">
                      <a:pos x="12" y="28"/>
                    </a:cxn>
                    <a:cxn ang="0">
                      <a:pos x="12" y="34"/>
                    </a:cxn>
                    <a:cxn ang="0">
                      <a:pos x="8" y="36"/>
                    </a:cxn>
                    <a:cxn ang="0">
                      <a:pos x="4" y="30"/>
                    </a:cxn>
                    <a:cxn ang="0">
                      <a:pos x="4" y="26"/>
                    </a:cxn>
                    <a:cxn ang="0">
                      <a:pos x="4" y="20"/>
                    </a:cxn>
                    <a:cxn ang="0">
                      <a:pos x="0" y="16"/>
                    </a:cxn>
                    <a:cxn ang="0">
                      <a:pos x="6" y="14"/>
                    </a:cxn>
                    <a:cxn ang="0">
                      <a:pos x="8" y="1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58" h="36">
                      <a:moveTo>
                        <a:pt x="6" y="0"/>
                      </a:moveTo>
                      <a:lnTo>
                        <a:pt x="16" y="2"/>
                      </a:lnTo>
                      <a:lnTo>
                        <a:pt x="24" y="2"/>
                      </a:lnTo>
                      <a:lnTo>
                        <a:pt x="34" y="4"/>
                      </a:lnTo>
                      <a:lnTo>
                        <a:pt x="40" y="6"/>
                      </a:lnTo>
                      <a:lnTo>
                        <a:pt x="46" y="10"/>
                      </a:lnTo>
                      <a:lnTo>
                        <a:pt x="56" y="16"/>
                      </a:lnTo>
                      <a:lnTo>
                        <a:pt x="58" y="20"/>
                      </a:lnTo>
                      <a:lnTo>
                        <a:pt x="54" y="24"/>
                      </a:lnTo>
                      <a:lnTo>
                        <a:pt x="44" y="22"/>
                      </a:lnTo>
                      <a:lnTo>
                        <a:pt x="38" y="22"/>
                      </a:lnTo>
                      <a:lnTo>
                        <a:pt x="30" y="24"/>
                      </a:lnTo>
                      <a:lnTo>
                        <a:pt x="24" y="24"/>
                      </a:lnTo>
                      <a:lnTo>
                        <a:pt x="20" y="20"/>
                      </a:lnTo>
                      <a:lnTo>
                        <a:pt x="14" y="22"/>
                      </a:lnTo>
                      <a:lnTo>
                        <a:pt x="12" y="28"/>
                      </a:lnTo>
                      <a:lnTo>
                        <a:pt x="12" y="34"/>
                      </a:lnTo>
                      <a:lnTo>
                        <a:pt x="8" y="36"/>
                      </a:lnTo>
                      <a:lnTo>
                        <a:pt x="4" y="30"/>
                      </a:lnTo>
                      <a:lnTo>
                        <a:pt x="4" y="26"/>
                      </a:lnTo>
                      <a:lnTo>
                        <a:pt x="4" y="20"/>
                      </a:lnTo>
                      <a:lnTo>
                        <a:pt x="0" y="16"/>
                      </a:lnTo>
                      <a:lnTo>
                        <a:pt x="6" y="14"/>
                      </a:lnTo>
                      <a:lnTo>
                        <a:pt x="8" y="1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5" name="Freeform 71"/>
                <p:cNvSpPr>
                  <a:spLocks/>
                </p:cNvSpPr>
                <p:nvPr/>
              </p:nvSpPr>
              <p:spPr bwMode="gray">
                <a:xfrm>
                  <a:off x="3060446" y="4521327"/>
                  <a:ext cx="41275" cy="15875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8" y="0"/>
                    </a:cxn>
                    <a:cxn ang="0">
                      <a:pos x="0" y="4"/>
                    </a:cxn>
                    <a:cxn ang="0">
                      <a:pos x="4" y="10"/>
                    </a:cxn>
                    <a:cxn ang="0">
                      <a:pos x="12" y="10"/>
                    </a:cxn>
                    <a:cxn ang="0">
                      <a:pos x="22" y="10"/>
                    </a:cxn>
                    <a:cxn ang="0">
                      <a:pos x="26" y="8"/>
                    </a:cxn>
                    <a:cxn ang="0">
                      <a:pos x="26" y="4"/>
                    </a:cxn>
                    <a:cxn ang="0">
                      <a:pos x="22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6" h="10">
                      <a:moveTo>
                        <a:pt x="18" y="0"/>
                      </a:moveTo>
                      <a:lnTo>
                        <a:pt x="8" y="0"/>
                      </a:lnTo>
                      <a:lnTo>
                        <a:pt x="0" y="4"/>
                      </a:lnTo>
                      <a:lnTo>
                        <a:pt x="4" y="10"/>
                      </a:lnTo>
                      <a:lnTo>
                        <a:pt x="12" y="10"/>
                      </a:lnTo>
                      <a:lnTo>
                        <a:pt x="22" y="10"/>
                      </a:lnTo>
                      <a:lnTo>
                        <a:pt x="26" y="8"/>
                      </a:lnTo>
                      <a:lnTo>
                        <a:pt x="26" y="4"/>
                      </a:lnTo>
                      <a:lnTo>
                        <a:pt x="22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306" name="Freeform 4"/>
                <p:cNvSpPr>
                  <a:spLocks/>
                </p:cNvSpPr>
                <p:nvPr/>
              </p:nvSpPr>
              <p:spPr bwMode="gray">
                <a:xfrm>
                  <a:off x="1803146" y="4140327"/>
                  <a:ext cx="765175" cy="485775"/>
                </a:xfrm>
                <a:custGeom>
                  <a:avLst/>
                  <a:gdLst/>
                  <a:ahLst/>
                  <a:cxnLst>
                    <a:cxn ang="0">
                      <a:pos x="76" y="18"/>
                    </a:cxn>
                    <a:cxn ang="0">
                      <a:pos x="146" y="18"/>
                    </a:cxn>
                    <a:cxn ang="0">
                      <a:pos x="196" y="38"/>
                    </a:cxn>
                    <a:cxn ang="0">
                      <a:pos x="226" y="62"/>
                    </a:cxn>
                    <a:cxn ang="0">
                      <a:pos x="258" y="58"/>
                    </a:cxn>
                    <a:cxn ang="0">
                      <a:pos x="282" y="96"/>
                    </a:cxn>
                    <a:cxn ang="0">
                      <a:pos x="318" y="116"/>
                    </a:cxn>
                    <a:cxn ang="0">
                      <a:pos x="308" y="152"/>
                    </a:cxn>
                    <a:cxn ang="0">
                      <a:pos x="312" y="192"/>
                    </a:cxn>
                    <a:cxn ang="0">
                      <a:pos x="338" y="234"/>
                    </a:cxn>
                    <a:cxn ang="0">
                      <a:pos x="376" y="244"/>
                    </a:cxn>
                    <a:cxn ang="0">
                      <a:pos x="424" y="220"/>
                    </a:cxn>
                    <a:cxn ang="0">
                      <a:pos x="442" y="192"/>
                    </a:cxn>
                    <a:cxn ang="0">
                      <a:pos x="482" y="194"/>
                    </a:cxn>
                    <a:cxn ang="0">
                      <a:pos x="470" y="220"/>
                    </a:cxn>
                    <a:cxn ang="0">
                      <a:pos x="464" y="246"/>
                    </a:cxn>
                    <a:cxn ang="0">
                      <a:pos x="452" y="246"/>
                    </a:cxn>
                    <a:cxn ang="0">
                      <a:pos x="416" y="254"/>
                    </a:cxn>
                    <a:cxn ang="0">
                      <a:pos x="424" y="272"/>
                    </a:cxn>
                    <a:cxn ang="0">
                      <a:pos x="412" y="282"/>
                    </a:cxn>
                    <a:cxn ang="0">
                      <a:pos x="402" y="288"/>
                    </a:cxn>
                    <a:cxn ang="0">
                      <a:pos x="392" y="300"/>
                    </a:cxn>
                    <a:cxn ang="0">
                      <a:pos x="364" y="280"/>
                    </a:cxn>
                    <a:cxn ang="0">
                      <a:pos x="338" y="284"/>
                    </a:cxn>
                    <a:cxn ang="0">
                      <a:pos x="298" y="276"/>
                    </a:cxn>
                    <a:cxn ang="0">
                      <a:pos x="254" y="260"/>
                    </a:cxn>
                    <a:cxn ang="0">
                      <a:pos x="218" y="240"/>
                    </a:cxn>
                    <a:cxn ang="0">
                      <a:pos x="186" y="212"/>
                    </a:cxn>
                    <a:cxn ang="0">
                      <a:pos x="192" y="186"/>
                    </a:cxn>
                    <a:cxn ang="0">
                      <a:pos x="156" y="146"/>
                    </a:cxn>
                    <a:cxn ang="0">
                      <a:pos x="126" y="120"/>
                    </a:cxn>
                    <a:cxn ang="0">
                      <a:pos x="100" y="86"/>
                    </a:cxn>
                    <a:cxn ang="0">
                      <a:pos x="72" y="48"/>
                    </a:cxn>
                    <a:cxn ang="0">
                      <a:pos x="50" y="20"/>
                    </a:cxn>
                    <a:cxn ang="0">
                      <a:pos x="40" y="38"/>
                    </a:cxn>
                    <a:cxn ang="0">
                      <a:pos x="64" y="76"/>
                    </a:cxn>
                    <a:cxn ang="0">
                      <a:pos x="90" y="108"/>
                    </a:cxn>
                    <a:cxn ang="0">
                      <a:pos x="106" y="146"/>
                    </a:cxn>
                    <a:cxn ang="0">
                      <a:pos x="120" y="156"/>
                    </a:cxn>
                    <a:cxn ang="0">
                      <a:pos x="108" y="158"/>
                    </a:cxn>
                    <a:cxn ang="0">
                      <a:pos x="84" y="134"/>
                    </a:cxn>
                    <a:cxn ang="0">
                      <a:pos x="72" y="108"/>
                    </a:cxn>
                    <a:cxn ang="0">
                      <a:pos x="48" y="98"/>
                    </a:cxn>
                    <a:cxn ang="0">
                      <a:pos x="42" y="84"/>
                    </a:cxn>
                    <a:cxn ang="0">
                      <a:pos x="46" y="74"/>
                    </a:cxn>
                    <a:cxn ang="0">
                      <a:pos x="30" y="56"/>
                    </a:cxn>
                    <a:cxn ang="0">
                      <a:pos x="12" y="24"/>
                    </a:cxn>
                  </a:cxnLst>
                  <a:rect l="0" t="0" r="r" b="b"/>
                  <a:pathLst>
                    <a:path w="482" h="306">
                      <a:moveTo>
                        <a:pt x="0" y="2"/>
                      </a:moveTo>
                      <a:lnTo>
                        <a:pt x="32" y="0"/>
                      </a:lnTo>
                      <a:lnTo>
                        <a:pt x="76" y="18"/>
                      </a:lnTo>
                      <a:lnTo>
                        <a:pt x="92" y="24"/>
                      </a:lnTo>
                      <a:lnTo>
                        <a:pt x="138" y="24"/>
                      </a:lnTo>
                      <a:lnTo>
                        <a:pt x="146" y="18"/>
                      </a:lnTo>
                      <a:lnTo>
                        <a:pt x="166" y="14"/>
                      </a:lnTo>
                      <a:lnTo>
                        <a:pt x="186" y="30"/>
                      </a:lnTo>
                      <a:lnTo>
                        <a:pt x="196" y="38"/>
                      </a:lnTo>
                      <a:lnTo>
                        <a:pt x="198" y="54"/>
                      </a:lnTo>
                      <a:lnTo>
                        <a:pt x="214" y="64"/>
                      </a:lnTo>
                      <a:lnTo>
                        <a:pt x="226" y="62"/>
                      </a:lnTo>
                      <a:lnTo>
                        <a:pt x="228" y="52"/>
                      </a:lnTo>
                      <a:lnTo>
                        <a:pt x="236" y="48"/>
                      </a:lnTo>
                      <a:lnTo>
                        <a:pt x="258" y="58"/>
                      </a:lnTo>
                      <a:lnTo>
                        <a:pt x="264" y="72"/>
                      </a:lnTo>
                      <a:lnTo>
                        <a:pt x="274" y="84"/>
                      </a:lnTo>
                      <a:lnTo>
                        <a:pt x="282" y="96"/>
                      </a:lnTo>
                      <a:lnTo>
                        <a:pt x="290" y="108"/>
                      </a:lnTo>
                      <a:lnTo>
                        <a:pt x="306" y="114"/>
                      </a:lnTo>
                      <a:lnTo>
                        <a:pt x="318" y="116"/>
                      </a:lnTo>
                      <a:lnTo>
                        <a:pt x="314" y="124"/>
                      </a:lnTo>
                      <a:lnTo>
                        <a:pt x="310" y="136"/>
                      </a:lnTo>
                      <a:lnTo>
                        <a:pt x="308" y="152"/>
                      </a:lnTo>
                      <a:lnTo>
                        <a:pt x="308" y="162"/>
                      </a:lnTo>
                      <a:lnTo>
                        <a:pt x="308" y="174"/>
                      </a:lnTo>
                      <a:lnTo>
                        <a:pt x="312" y="192"/>
                      </a:lnTo>
                      <a:lnTo>
                        <a:pt x="322" y="210"/>
                      </a:lnTo>
                      <a:lnTo>
                        <a:pt x="330" y="222"/>
                      </a:lnTo>
                      <a:lnTo>
                        <a:pt x="338" y="234"/>
                      </a:lnTo>
                      <a:lnTo>
                        <a:pt x="348" y="240"/>
                      </a:lnTo>
                      <a:lnTo>
                        <a:pt x="360" y="244"/>
                      </a:lnTo>
                      <a:lnTo>
                        <a:pt x="376" y="244"/>
                      </a:lnTo>
                      <a:lnTo>
                        <a:pt x="396" y="240"/>
                      </a:lnTo>
                      <a:lnTo>
                        <a:pt x="416" y="236"/>
                      </a:lnTo>
                      <a:lnTo>
                        <a:pt x="424" y="220"/>
                      </a:lnTo>
                      <a:lnTo>
                        <a:pt x="424" y="210"/>
                      </a:lnTo>
                      <a:lnTo>
                        <a:pt x="428" y="200"/>
                      </a:lnTo>
                      <a:lnTo>
                        <a:pt x="442" y="192"/>
                      </a:lnTo>
                      <a:lnTo>
                        <a:pt x="452" y="192"/>
                      </a:lnTo>
                      <a:lnTo>
                        <a:pt x="470" y="192"/>
                      </a:lnTo>
                      <a:lnTo>
                        <a:pt x="482" y="194"/>
                      </a:lnTo>
                      <a:lnTo>
                        <a:pt x="478" y="206"/>
                      </a:lnTo>
                      <a:lnTo>
                        <a:pt x="472" y="214"/>
                      </a:lnTo>
                      <a:lnTo>
                        <a:pt x="470" y="220"/>
                      </a:lnTo>
                      <a:lnTo>
                        <a:pt x="468" y="232"/>
                      </a:lnTo>
                      <a:lnTo>
                        <a:pt x="468" y="244"/>
                      </a:lnTo>
                      <a:lnTo>
                        <a:pt x="464" y="246"/>
                      </a:lnTo>
                      <a:lnTo>
                        <a:pt x="460" y="240"/>
                      </a:lnTo>
                      <a:lnTo>
                        <a:pt x="456" y="242"/>
                      </a:lnTo>
                      <a:lnTo>
                        <a:pt x="452" y="246"/>
                      </a:lnTo>
                      <a:lnTo>
                        <a:pt x="446" y="252"/>
                      </a:lnTo>
                      <a:lnTo>
                        <a:pt x="434" y="252"/>
                      </a:lnTo>
                      <a:lnTo>
                        <a:pt x="416" y="254"/>
                      </a:lnTo>
                      <a:lnTo>
                        <a:pt x="414" y="258"/>
                      </a:lnTo>
                      <a:lnTo>
                        <a:pt x="416" y="266"/>
                      </a:lnTo>
                      <a:lnTo>
                        <a:pt x="424" y="272"/>
                      </a:lnTo>
                      <a:lnTo>
                        <a:pt x="428" y="278"/>
                      </a:lnTo>
                      <a:lnTo>
                        <a:pt x="424" y="280"/>
                      </a:lnTo>
                      <a:lnTo>
                        <a:pt x="412" y="282"/>
                      </a:lnTo>
                      <a:lnTo>
                        <a:pt x="408" y="280"/>
                      </a:lnTo>
                      <a:lnTo>
                        <a:pt x="406" y="284"/>
                      </a:lnTo>
                      <a:lnTo>
                        <a:pt x="402" y="288"/>
                      </a:lnTo>
                      <a:lnTo>
                        <a:pt x="400" y="294"/>
                      </a:lnTo>
                      <a:lnTo>
                        <a:pt x="398" y="306"/>
                      </a:lnTo>
                      <a:lnTo>
                        <a:pt x="392" y="300"/>
                      </a:lnTo>
                      <a:lnTo>
                        <a:pt x="382" y="290"/>
                      </a:lnTo>
                      <a:lnTo>
                        <a:pt x="372" y="284"/>
                      </a:lnTo>
                      <a:lnTo>
                        <a:pt x="364" y="280"/>
                      </a:lnTo>
                      <a:lnTo>
                        <a:pt x="356" y="278"/>
                      </a:lnTo>
                      <a:lnTo>
                        <a:pt x="346" y="280"/>
                      </a:lnTo>
                      <a:lnTo>
                        <a:pt x="338" y="284"/>
                      </a:lnTo>
                      <a:lnTo>
                        <a:pt x="328" y="286"/>
                      </a:lnTo>
                      <a:lnTo>
                        <a:pt x="312" y="282"/>
                      </a:lnTo>
                      <a:lnTo>
                        <a:pt x="298" y="276"/>
                      </a:lnTo>
                      <a:lnTo>
                        <a:pt x="282" y="270"/>
                      </a:lnTo>
                      <a:lnTo>
                        <a:pt x="264" y="264"/>
                      </a:lnTo>
                      <a:lnTo>
                        <a:pt x="254" y="260"/>
                      </a:lnTo>
                      <a:lnTo>
                        <a:pt x="246" y="248"/>
                      </a:lnTo>
                      <a:lnTo>
                        <a:pt x="232" y="248"/>
                      </a:lnTo>
                      <a:lnTo>
                        <a:pt x="218" y="240"/>
                      </a:lnTo>
                      <a:lnTo>
                        <a:pt x="204" y="232"/>
                      </a:lnTo>
                      <a:lnTo>
                        <a:pt x="192" y="222"/>
                      </a:lnTo>
                      <a:lnTo>
                        <a:pt x="186" y="212"/>
                      </a:lnTo>
                      <a:lnTo>
                        <a:pt x="186" y="202"/>
                      </a:lnTo>
                      <a:lnTo>
                        <a:pt x="192" y="196"/>
                      </a:lnTo>
                      <a:lnTo>
                        <a:pt x="192" y="186"/>
                      </a:lnTo>
                      <a:lnTo>
                        <a:pt x="178" y="168"/>
                      </a:lnTo>
                      <a:lnTo>
                        <a:pt x="168" y="156"/>
                      </a:lnTo>
                      <a:lnTo>
                        <a:pt x="156" y="146"/>
                      </a:lnTo>
                      <a:lnTo>
                        <a:pt x="146" y="134"/>
                      </a:lnTo>
                      <a:lnTo>
                        <a:pt x="134" y="126"/>
                      </a:lnTo>
                      <a:lnTo>
                        <a:pt x="126" y="120"/>
                      </a:lnTo>
                      <a:lnTo>
                        <a:pt x="126" y="106"/>
                      </a:lnTo>
                      <a:lnTo>
                        <a:pt x="110" y="96"/>
                      </a:lnTo>
                      <a:lnTo>
                        <a:pt x="100" y="86"/>
                      </a:lnTo>
                      <a:lnTo>
                        <a:pt x="88" y="70"/>
                      </a:lnTo>
                      <a:lnTo>
                        <a:pt x="78" y="60"/>
                      </a:lnTo>
                      <a:lnTo>
                        <a:pt x="72" y="48"/>
                      </a:lnTo>
                      <a:lnTo>
                        <a:pt x="66" y="34"/>
                      </a:lnTo>
                      <a:lnTo>
                        <a:pt x="64" y="28"/>
                      </a:lnTo>
                      <a:lnTo>
                        <a:pt x="50" y="20"/>
                      </a:lnTo>
                      <a:lnTo>
                        <a:pt x="38" y="20"/>
                      </a:lnTo>
                      <a:lnTo>
                        <a:pt x="36" y="26"/>
                      </a:lnTo>
                      <a:lnTo>
                        <a:pt x="40" y="38"/>
                      </a:lnTo>
                      <a:lnTo>
                        <a:pt x="46" y="52"/>
                      </a:lnTo>
                      <a:lnTo>
                        <a:pt x="56" y="62"/>
                      </a:lnTo>
                      <a:lnTo>
                        <a:pt x="64" y="76"/>
                      </a:lnTo>
                      <a:lnTo>
                        <a:pt x="72" y="86"/>
                      </a:lnTo>
                      <a:lnTo>
                        <a:pt x="80" y="96"/>
                      </a:lnTo>
                      <a:lnTo>
                        <a:pt x="90" y="108"/>
                      </a:lnTo>
                      <a:lnTo>
                        <a:pt x="98" y="124"/>
                      </a:lnTo>
                      <a:lnTo>
                        <a:pt x="104" y="136"/>
                      </a:lnTo>
                      <a:lnTo>
                        <a:pt x="106" y="146"/>
                      </a:lnTo>
                      <a:lnTo>
                        <a:pt x="114" y="146"/>
                      </a:lnTo>
                      <a:lnTo>
                        <a:pt x="118" y="152"/>
                      </a:lnTo>
                      <a:lnTo>
                        <a:pt x="120" y="156"/>
                      </a:lnTo>
                      <a:lnTo>
                        <a:pt x="122" y="166"/>
                      </a:lnTo>
                      <a:lnTo>
                        <a:pt x="114" y="170"/>
                      </a:lnTo>
                      <a:lnTo>
                        <a:pt x="108" y="158"/>
                      </a:lnTo>
                      <a:lnTo>
                        <a:pt x="100" y="152"/>
                      </a:lnTo>
                      <a:lnTo>
                        <a:pt x="92" y="144"/>
                      </a:lnTo>
                      <a:lnTo>
                        <a:pt x="84" y="134"/>
                      </a:lnTo>
                      <a:lnTo>
                        <a:pt x="82" y="126"/>
                      </a:lnTo>
                      <a:lnTo>
                        <a:pt x="80" y="116"/>
                      </a:lnTo>
                      <a:lnTo>
                        <a:pt x="72" y="108"/>
                      </a:lnTo>
                      <a:lnTo>
                        <a:pt x="66" y="104"/>
                      </a:lnTo>
                      <a:lnTo>
                        <a:pt x="56" y="102"/>
                      </a:lnTo>
                      <a:lnTo>
                        <a:pt x="48" y="98"/>
                      </a:lnTo>
                      <a:lnTo>
                        <a:pt x="40" y="90"/>
                      </a:lnTo>
                      <a:lnTo>
                        <a:pt x="38" y="86"/>
                      </a:lnTo>
                      <a:lnTo>
                        <a:pt x="42" y="84"/>
                      </a:lnTo>
                      <a:lnTo>
                        <a:pt x="46" y="84"/>
                      </a:lnTo>
                      <a:lnTo>
                        <a:pt x="48" y="80"/>
                      </a:lnTo>
                      <a:lnTo>
                        <a:pt x="46" y="74"/>
                      </a:lnTo>
                      <a:lnTo>
                        <a:pt x="42" y="64"/>
                      </a:lnTo>
                      <a:lnTo>
                        <a:pt x="38" y="60"/>
                      </a:lnTo>
                      <a:lnTo>
                        <a:pt x="30" y="56"/>
                      </a:lnTo>
                      <a:lnTo>
                        <a:pt x="22" y="46"/>
                      </a:lnTo>
                      <a:lnTo>
                        <a:pt x="16" y="32"/>
                      </a:lnTo>
                      <a:lnTo>
                        <a:pt x="12" y="24"/>
                      </a:lnTo>
                      <a:lnTo>
                        <a:pt x="8" y="1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88" name="Europe"/>
              <p:cNvGrpSpPr/>
              <p:nvPr/>
            </p:nvGrpSpPr>
            <p:grpSpPr bwMode="gray">
              <a:xfrm>
                <a:off x="4485481" y="2269161"/>
                <a:ext cx="1385888" cy="1935143"/>
                <a:chOff x="4498721" y="2321052"/>
                <a:chExt cx="1385888" cy="1755775"/>
              </a:xfrm>
              <a:solidFill>
                <a:schemeClr val="accent1"/>
              </a:solidFill>
            </p:grpSpPr>
            <p:sp>
              <p:nvSpPr>
                <p:cNvPr id="247" name="Freeform 161"/>
                <p:cNvSpPr>
                  <a:spLocks/>
                </p:cNvSpPr>
                <p:nvPr/>
              </p:nvSpPr>
              <p:spPr bwMode="gray">
                <a:xfrm>
                  <a:off x="4822571" y="3572002"/>
                  <a:ext cx="95250" cy="603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2" y="2"/>
                    </a:cxn>
                    <a:cxn ang="0">
                      <a:pos x="26" y="2"/>
                    </a:cxn>
                    <a:cxn ang="0">
                      <a:pos x="38" y="0"/>
                    </a:cxn>
                    <a:cxn ang="0">
                      <a:pos x="46" y="2"/>
                    </a:cxn>
                    <a:cxn ang="0">
                      <a:pos x="50" y="4"/>
                    </a:cxn>
                    <a:cxn ang="0">
                      <a:pos x="56" y="12"/>
                    </a:cxn>
                    <a:cxn ang="0">
                      <a:pos x="60" y="20"/>
                    </a:cxn>
                    <a:cxn ang="0">
                      <a:pos x="58" y="26"/>
                    </a:cxn>
                    <a:cxn ang="0">
                      <a:pos x="52" y="26"/>
                    </a:cxn>
                    <a:cxn ang="0">
                      <a:pos x="52" y="38"/>
                    </a:cxn>
                    <a:cxn ang="0">
                      <a:pos x="46" y="38"/>
                    </a:cxn>
                    <a:cxn ang="0">
                      <a:pos x="38" y="34"/>
                    </a:cxn>
                    <a:cxn ang="0">
                      <a:pos x="36" y="30"/>
                    </a:cxn>
                    <a:cxn ang="0">
                      <a:pos x="24" y="26"/>
                    </a:cxn>
                    <a:cxn ang="0">
                      <a:pos x="10" y="14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60" h="38">
                      <a:moveTo>
                        <a:pt x="0" y="6"/>
                      </a:moveTo>
                      <a:lnTo>
                        <a:pt x="12" y="2"/>
                      </a:lnTo>
                      <a:lnTo>
                        <a:pt x="26" y="2"/>
                      </a:lnTo>
                      <a:lnTo>
                        <a:pt x="38" y="0"/>
                      </a:lnTo>
                      <a:lnTo>
                        <a:pt x="46" y="2"/>
                      </a:lnTo>
                      <a:lnTo>
                        <a:pt x="50" y="4"/>
                      </a:lnTo>
                      <a:lnTo>
                        <a:pt x="56" y="12"/>
                      </a:lnTo>
                      <a:lnTo>
                        <a:pt x="60" y="20"/>
                      </a:lnTo>
                      <a:lnTo>
                        <a:pt x="58" y="26"/>
                      </a:lnTo>
                      <a:lnTo>
                        <a:pt x="52" y="26"/>
                      </a:lnTo>
                      <a:lnTo>
                        <a:pt x="52" y="38"/>
                      </a:lnTo>
                      <a:lnTo>
                        <a:pt x="46" y="38"/>
                      </a:lnTo>
                      <a:lnTo>
                        <a:pt x="38" y="34"/>
                      </a:lnTo>
                      <a:lnTo>
                        <a:pt x="36" y="30"/>
                      </a:lnTo>
                      <a:lnTo>
                        <a:pt x="24" y="26"/>
                      </a:lnTo>
                      <a:lnTo>
                        <a:pt x="10" y="14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8" name="Freeform 211"/>
                <p:cNvSpPr>
                  <a:spLocks/>
                </p:cNvSpPr>
                <p:nvPr/>
              </p:nvSpPr>
              <p:spPr bwMode="gray">
                <a:xfrm>
                  <a:off x="5421059" y="3867277"/>
                  <a:ext cx="463550" cy="177800"/>
                </a:xfrm>
                <a:custGeom>
                  <a:avLst/>
                  <a:gdLst/>
                  <a:ahLst/>
                  <a:cxnLst>
                    <a:cxn ang="0">
                      <a:pos x="0" y="46"/>
                    </a:cxn>
                    <a:cxn ang="0">
                      <a:pos x="6" y="34"/>
                    </a:cxn>
                    <a:cxn ang="0">
                      <a:pos x="26" y="34"/>
                    </a:cxn>
                    <a:cxn ang="0">
                      <a:pos x="46" y="34"/>
                    </a:cxn>
                    <a:cxn ang="0">
                      <a:pos x="52" y="26"/>
                    </a:cxn>
                    <a:cxn ang="0">
                      <a:pos x="52" y="22"/>
                    </a:cxn>
                    <a:cxn ang="0">
                      <a:pos x="46" y="16"/>
                    </a:cxn>
                    <a:cxn ang="0">
                      <a:pos x="82" y="18"/>
                    </a:cxn>
                    <a:cxn ang="0">
                      <a:pos x="110" y="0"/>
                    </a:cxn>
                    <a:cxn ang="0">
                      <a:pos x="146" y="12"/>
                    </a:cxn>
                    <a:cxn ang="0">
                      <a:pos x="160" y="16"/>
                    </a:cxn>
                    <a:cxn ang="0">
                      <a:pos x="182" y="22"/>
                    </a:cxn>
                    <a:cxn ang="0">
                      <a:pos x="218" y="22"/>
                    </a:cxn>
                    <a:cxn ang="0">
                      <a:pos x="242" y="10"/>
                    </a:cxn>
                    <a:cxn ang="0">
                      <a:pos x="252" y="14"/>
                    </a:cxn>
                    <a:cxn ang="0">
                      <a:pos x="262" y="10"/>
                    </a:cxn>
                    <a:cxn ang="0">
                      <a:pos x="274" y="20"/>
                    </a:cxn>
                    <a:cxn ang="0">
                      <a:pos x="274" y="42"/>
                    </a:cxn>
                    <a:cxn ang="0">
                      <a:pos x="292" y="46"/>
                    </a:cxn>
                    <a:cxn ang="0">
                      <a:pos x="282" y="52"/>
                    </a:cxn>
                    <a:cxn ang="0">
                      <a:pos x="286" y="68"/>
                    </a:cxn>
                    <a:cxn ang="0">
                      <a:pos x="292" y="88"/>
                    </a:cxn>
                    <a:cxn ang="0">
                      <a:pos x="282" y="90"/>
                    </a:cxn>
                    <a:cxn ang="0">
                      <a:pos x="252" y="92"/>
                    </a:cxn>
                    <a:cxn ang="0">
                      <a:pos x="214" y="100"/>
                    </a:cxn>
                    <a:cxn ang="0">
                      <a:pos x="190" y="96"/>
                    </a:cxn>
                    <a:cxn ang="0">
                      <a:pos x="182" y="100"/>
                    </a:cxn>
                    <a:cxn ang="0">
                      <a:pos x="164" y="96"/>
                    </a:cxn>
                    <a:cxn ang="0">
                      <a:pos x="154" y="112"/>
                    </a:cxn>
                    <a:cxn ang="0">
                      <a:pos x="156" y="96"/>
                    </a:cxn>
                    <a:cxn ang="0">
                      <a:pos x="146" y="100"/>
                    </a:cxn>
                    <a:cxn ang="0">
                      <a:pos x="128" y="100"/>
                    </a:cxn>
                    <a:cxn ang="0">
                      <a:pos x="110" y="110"/>
                    </a:cxn>
                    <a:cxn ang="0">
                      <a:pos x="92" y="104"/>
                    </a:cxn>
                    <a:cxn ang="0">
                      <a:pos x="72" y="96"/>
                    </a:cxn>
                    <a:cxn ang="0">
                      <a:pos x="68" y="104"/>
                    </a:cxn>
                    <a:cxn ang="0">
                      <a:pos x="50" y="108"/>
                    </a:cxn>
                    <a:cxn ang="0">
                      <a:pos x="34" y="96"/>
                    </a:cxn>
                    <a:cxn ang="0">
                      <a:pos x="16" y="84"/>
                    </a:cxn>
                    <a:cxn ang="0">
                      <a:pos x="6" y="74"/>
                    </a:cxn>
                    <a:cxn ang="0">
                      <a:pos x="14" y="62"/>
                    </a:cxn>
                    <a:cxn ang="0">
                      <a:pos x="10" y="48"/>
                    </a:cxn>
                  </a:cxnLst>
                  <a:rect l="0" t="0" r="r" b="b"/>
                  <a:pathLst>
                    <a:path w="292" h="112">
                      <a:moveTo>
                        <a:pt x="10" y="48"/>
                      </a:moveTo>
                      <a:lnTo>
                        <a:pt x="0" y="46"/>
                      </a:lnTo>
                      <a:lnTo>
                        <a:pt x="0" y="42"/>
                      </a:lnTo>
                      <a:lnTo>
                        <a:pt x="6" y="34"/>
                      </a:lnTo>
                      <a:lnTo>
                        <a:pt x="12" y="32"/>
                      </a:lnTo>
                      <a:lnTo>
                        <a:pt x="26" y="34"/>
                      </a:lnTo>
                      <a:lnTo>
                        <a:pt x="38" y="34"/>
                      </a:lnTo>
                      <a:lnTo>
                        <a:pt x="46" y="34"/>
                      </a:lnTo>
                      <a:lnTo>
                        <a:pt x="46" y="28"/>
                      </a:lnTo>
                      <a:lnTo>
                        <a:pt x="52" y="26"/>
                      </a:lnTo>
                      <a:lnTo>
                        <a:pt x="58" y="26"/>
                      </a:lnTo>
                      <a:lnTo>
                        <a:pt x="52" y="22"/>
                      </a:lnTo>
                      <a:lnTo>
                        <a:pt x="46" y="22"/>
                      </a:lnTo>
                      <a:lnTo>
                        <a:pt x="46" y="16"/>
                      </a:lnTo>
                      <a:lnTo>
                        <a:pt x="68" y="18"/>
                      </a:lnTo>
                      <a:lnTo>
                        <a:pt x="82" y="18"/>
                      </a:lnTo>
                      <a:lnTo>
                        <a:pt x="90" y="10"/>
                      </a:lnTo>
                      <a:lnTo>
                        <a:pt x="110" y="0"/>
                      </a:lnTo>
                      <a:lnTo>
                        <a:pt x="140" y="0"/>
                      </a:lnTo>
                      <a:lnTo>
                        <a:pt x="146" y="12"/>
                      </a:lnTo>
                      <a:lnTo>
                        <a:pt x="154" y="10"/>
                      </a:lnTo>
                      <a:lnTo>
                        <a:pt x="160" y="16"/>
                      </a:lnTo>
                      <a:lnTo>
                        <a:pt x="168" y="18"/>
                      </a:lnTo>
                      <a:lnTo>
                        <a:pt x="182" y="22"/>
                      </a:lnTo>
                      <a:lnTo>
                        <a:pt x="200" y="22"/>
                      </a:lnTo>
                      <a:lnTo>
                        <a:pt x="218" y="22"/>
                      </a:lnTo>
                      <a:lnTo>
                        <a:pt x="234" y="18"/>
                      </a:lnTo>
                      <a:lnTo>
                        <a:pt x="242" y="10"/>
                      </a:lnTo>
                      <a:lnTo>
                        <a:pt x="248" y="12"/>
                      </a:lnTo>
                      <a:lnTo>
                        <a:pt x="252" y="14"/>
                      </a:lnTo>
                      <a:lnTo>
                        <a:pt x="254" y="8"/>
                      </a:lnTo>
                      <a:lnTo>
                        <a:pt x="262" y="10"/>
                      </a:lnTo>
                      <a:lnTo>
                        <a:pt x="268" y="16"/>
                      </a:lnTo>
                      <a:lnTo>
                        <a:pt x="274" y="20"/>
                      </a:lnTo>
                      <a:lnTo>
                        <a:pt x="274" y="30"/>
                      </a:lnTo>
                      <a:lnTo>
                        <a:pt x="274" y="42"/>
                      </a:lnTo>
                      <a:lnTo>
                        <a:pt x="286" y="42"/>
                      </a:lnTo>
                      <a:lnTo>
                        <a:pt x="292" y="46"/>
                      </a:lnTo>
                      <a:lnTo>
                        <a:pt x="284" y="48"/>
                      </a:lnTo>
                      <a:lnTo>
                        <a:pt x="282" y="52"/>
                      </a:lnTo>
                      <a:lnTo>
                        <a:pt x="284" y="60"/>
                      </a:lnTo>
                      <a:lnTo>
                        <a:pt x="286" y="68"/>
                      </a:lnTo>
                      <a:lnTo>
                        <a:pt x="288" y="78"/>
                      </a:lnTo>
                      <a:lnTo>
                        <a:pt x="292" y="88"/>
                      </a:lnTo>
                      <a:lnTo>
                        <a:pt x="290" y="92"/>
                      </a:lnTo>
                      <a:lnTo>
                        <a:pt x="282" y="90"/>
                      </a:lnTo>
                      <a:lnTo>
                        <a:pt x="262" y="86"/>
                      </a:lnTo>
                      <a:lnTo>
                        <a:pt x="252" y="92"/>
                      </a:lnTo>
                      <a:lnTo>
                        <a:pt x="226" y="92"/>
                      </a:lnTo>
                      <a:lnTo>
                        <a:pt x="214" y="100"/>
                      </a:lnTo>
                      <a:lnTo>
                        <a:pt x="196" y="102"/>
                      </a:lnTo>
                      <a:lnTo>
                        <a:pt x="190" y="96"/>
                      </a:lnTo>
                      <a:lnTo>
                        <a:pt x="184" y="96"/>
                      </a:lnTo>
                      <a:lnTo>
                        <a:pt x="182" y="100"/>
                      </a:lnTo>
                      <a:lnTo>
                        <a:pt x="170" y="100"/>
                      </a:lnTo>
                      <a:lnTo>
                        <a:pt x="164" y="96"/>
                      </a:lnTo>
                      <a:lnTo>
                        <a:pt x="162" y="104"/>
                      </a:lnTo>
                      <a:lnTo>
                        <a:pt x="154" y="112"/>
                      </a:lnTo>
                      <a:lnTo>
                        <a:pt x="152" y="104"/>
                      </a:lnTo>
                      <a:lnTo>
                        <a:pt x="156" y="96"/>
                      </a:lnTo>
                      <a:lnTo>
                        <a:pt x="150" y="96"/>
                      </a:lnTo>
                      <a:lnTo>
                        <a:pt x="146" y="100"/>
                      </a:lnTo>
                      <a:lnTo>
                        <a:pt x="132" y="98"/>
                      </a:lnTo>
                      <a:lnTo>
                        <a:pt x="128" y="100"/>
                      </a:lnTo>
                      <a:lnTo>
                        <a:pt x="120" y="108"/>
                      </a:lnTo>
                      <a:lnTo>
                        <a:pt x="110" y="110"/>
                      </a:lnTo>
                      <a:lnTo>
                        <a:pt x="100" y="110"/>
                      </a:lnTo>
                      <a:lnTo>
                        <a:pt x="92" y="104"/>
                      </a:lnTo>
                      <a:lnTo>
                        <a:pt x="80" y="100"/>
                      </a:lnTo>
                      <a:lnTo>
                        <a:pt x="72" y="96"/>
                      </a:lnTo>
                      <a:lnTo>
                        <a:pt x="66" y="98"/>
                      </a:lnTo>
                      <a:lnTo>
                        <a:pt x="68" y="104"/>
                      </a:lnTo>
                      <a:lnTo>
                        <a:pt x="66" y="108"/>
                      </a:lnTo>
                      <a:lnTo>
                        <a:pt x="50" y="108"/>
                      </a:lnTo>
                      <a:lnTo>
                        <a:pt x="40" y="100"/>
                      </a:lnTo>
                      <a:lnTo>
                        <a:pt x="34" y="96"/>
                      </a:lnTo>
                      <a:lnTo>
                        <a:pt x="20" y="92"/>
                      </a:lnTo>
                      <a:lnTo>
                        <a:pt x="16" y="84"/>
                      </a:lnTo>
                      <a:lnTo>
                        <a:pt x="16" y="78"/>
                      </a:lnTo>
                      <a:lnTo>
                        <a:pt x="6" y="74"/>
                      </a:lnTo>
                      <a:lnTo>
                        <a:pt x="10" y="68"/>
                      </a:lnTo>
                      <a:lnTo>
                        <a:pt x="14" y="62"/>
                      </a:lnTo>
                      <a:lnTo>
                        <a:pt x="12" y="54"/>
                      </a:lnTo>
                      <a:lnTo>
                        <a:pt x="10" y="48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9" name="Freeform 144"/>
                <p:cNvSpPr>
                  <a:spLocks/>
                </p:cNvSpPr>
                <p:nvPr/>
              </p:nvSpPr>
              <p:spPr bwMode="gray">
                <a:xfrm>
                  <a:off x="5281359" y="2851277"/>
                  <a:ext cx="269875" cy="415925"/>
                </a:xfrm>
                <a:custGeom>
                  <a:avLst/>
                  <a:gdLst/>
                  <a:ahLst/>
                  <a:cxnLst>
                    <a:cxn ang="0">
                      <a:pos x="106" y="250"/>
                    </a:cxn>
                    <a:cxn ang="0">
                      <a:pos x="88" y="250"/>
                    </a:cxn>
                    <a:cxn ang="0">
                      <a:pos x="64" y="258"/>
                    </a:cxn>
                    <a:cxn ang="0">
                      <a:pos x="40" y="262"/>
                    </a:cxn>
                    <a:cxn ang="0">
                      <a:pos x="10" y="246"/>
                    </a:cxn>
                    <a:cxn ang="0">
                      <a:pos x="12" y="226"/>
                    </a:cxn>
                    <a:cxn ang="0">
                      <a:pos x="6" y="204"/>
                    </a:cxn>
                    <a:cxn ang="0">
                      <a:pos x="10" y="188"/>
                    </a:cxn>
                    <a:cxn ang="0">
                      <a:pos x="22" y="182"/>
                    </a:cxn>
                    <a:cxn ang="0">
                      <a:pos x="28" y="170"/>
                    </a:cxn>
                    <a:cxn ang="0">
                      <a:pos x="64" y="142"/>
                    </a:cxn>
                    <a:cxn ang="0">
                      <a:pos x="72" y="140"/>
                    </a:cxn>
                    <a:cxn ang="0">
                      <a:pos x="70" y="124"/>
                    </a:cxn>
                    <a:cxn ang="0">
                      <a:pos x="54" y="116"/>
                    </a:cxn>
                    <a:cxn ang="0">
                      <a:pos x="44" y="102"/>
                    </a:cxn>
                    <a:cxn ang="0">
                      <a:pos x="50" y="86"/>
                    </a:cxn>
                    <a:cxn ang="0">
                      <a:pos x="42" y="82"/>
                    </a:cxn>
                    <a:cxn ang="0">
                      <a:pos x="44" y="62"/>
                    </a:cxn>
                    <a:cxn ang="0">
                      <a:pos x="34" y="48"/>
                    </a:cxn>
                    <a:cxn ang="0">
                      <a:pos x="20" y="48"/>
                    </a:cxn>
                    <a:cxn ang="0">
                      <a:pos x="0" y="30"/>
                    </a:cxn>
                    <a:cxn ang="0">
                      <a:pos x="10" y="22"/>
                    </a:cxn>
                    <a:cxn ang="0">
                      <a:pos x="24" y="38"/>
                    </a:cxn>
                    <a:cxn ang="0">
                      <a:pos x="66" y="42"/>
                    </a:cxn>
                    <a:cxn ang="0">
                      <a:pos x="76" y="32"/>
                    </a:cxn>
                    <a:cxn ang="0">
                      <a:pos x="84" y="12"/>
                    </a:cxn>
                    <a:cxn ang="0">
                      <a:pos x="104" y="0"/>
                    </a:cxn>
                    <a:cxn ang="0">
                      <a:pos x="126" y="8"/>
                    </a:cxn>
                    <a:cxn ang="0">
                      <a:pos x="136" y="22"/>
                    </a:cxn>
                    <a:cxn ang="0">
                      <a:pos x="126" y="32"/>
                    </a:cxn>
                    <a:cxn ang="0">
                      <a:pos x="122" y="54"/>
                    </a:cxn>
                    <a:cxn ang="0">
                      <a:pos x="146" y="68"/>
                    </a:cxn>
                    <a:cxn ang="0">
                      <a:pos x="130" y="84"/>
                    </a:cxn>
                    <a:cxn ang="0">
                      <a:pos x="140" y="102"/>
                    </a:cxn>
                    <a:cxn ang="0">
                      <a:pos x="146" y="118"/>
                    </a:cxn>
                    <a:cxn ang="0">
                      <a:pos x="138" y="138"/>
                    </a:cxn>
                    <a:cxn ang="0">
                      <a:pos x="148" y="148"/>
                    </a:cxn>
                    <a:cxn ang="0">
                      <a:pos x="156" y="162"/>
                    </a:cxn>
                    <a:cxn ang="0">
                      <a:pos x="146" y="172"/>
                    </a:cxn>
                    <a:cxn ang="0">
                      <a:pos x="170" y="190"/>
                    </a:cxn>
                    <a:cxn ang="0">
                      <a:pos x="162" y="204"/>
                    </a:cxn>
                    <a:cxn ang="0">
                      <a:pos x="136" y="228"/>
                    </a:cxn>
                    <a:cxn ang="0">
                      <a:pos x="106" y="250"/>
                    </a:cxn>
                  </a:cxnLst>
                  <a:rect l="0" t="0" r="r" b="b"/>
                  <a:pathLst>
                    <a:path w="170" h="262">
                      <a:moveTo>
                        <a:pt x="106" y="250"/>
                      </a:moveTo>
                      <a:lnTo>
                        <a:pt x="88" y="250"/>
                      </a:lnTo>
                      <a:lnTo>
                        <a:pt x="64" y="258"/>
                      </a:lnTo>
                      <a:lnTo>
                        <a:pt x="40" y="262"/>
                      </a:lnTo>
                      <a:lnTo>
                        <a:pt x="10" y="246"/>
                      </a:lnTo>
                      <a:lnTo>
                        <a:pt x="12" y="226"/>
                      </a:lnTo>
                      <a:lnTo>
                        <a:pt x="6" y="204"/>
                      </a:lnTo>
                      <a:lnTo>
                        <a:pt x="10" y="188"/>
                      </a:lnTo>
                      <a:lnTo>
                        <a:pt x="22" y="182"/>
                      </a:lnTo>
                      <a:lnTo>
                        <a:pt x="28" y="170"/>
                      </a:lnTo>
                      <a:lnTo>
                        <a:pt x="64" y="142"/>
                      </a:lnTo>
                      <a:lnTo>
                        <a:pt x="72" y="140"/>
                      </a:lnTo>
                      <a:lnTo>
                        <a:pt x="70" y="124"/>
                      </a:lnTo>
                      <a:lnTo>
                        <a:pt x="54" y="116"/>
                      </a:lnTo>
                      <a:lnTo>
                        <a:pt x="44" y="102"/>
                      </a:lnTo>
                      <a:lnTo>
                        <a:pt x="50" y="86"/>
                      </a:lnTo>
                      <a:lnTo>
                        <a:pt x="42" y="82"/>
                      </a:lnTo>
                      <a:lnTo>
                        <a:pt x="44" y="62"/>
                      </a:lnTo>
                      <a:lnTo>
                        <a:pt x="34" y="48"/>
                      </a:lnTo>
                      <a:lnTo>
                        <a:pt x="20" y="48"/>
                      </a:lnTo>
                      <a:lnTo>
                        <a:pt x="0" y="30"/>
                      </a:lnTo>
                      <a:lnTo>
                        <a:pt x="10" y="22"/>
                      </a:lnTo>
                      <a:lnTo>
                        <a:pt x="24" y="38"/>
                      </a:lnTo>
                      <a:lnTo>
                        <a:pt x="66" y="42"/>
                      </a:lnTo>
                      <a:lnTo>
                        <a:pt x="76" y="32"/>
                      </a:lnTo>
                      <a:lnTo>
                        <a:pt x="84" y="12"/>
                      </a:lnTo>
                      <a:lnTo>
                        <a:pt x="104" y="0"/>
                      </a:lnTo>
                      <a:lnTo>
                        <a:pt x="126" y="8"/>
                      </a:lnTo>
                      <a:lnTo>
                        <a:pt x="136" y="22"/>
                      </a:lnTo>
                      <a:lnTo>
                        <a:pt x="126" y="32"/>
                      </a:lnTo>
                      <a:lnTo>
                        <a:pt x="122" y="54"/>
                      </a:lnTo>
                      <a:lnTo>
                        <a:pt x="146" y="68"/>
                      </a:lnTo>
                      <a:lnTo>
                        <a:pt x="130" y="84"/>
                      </a:lnTo>
                      <a:lnTo>
                        <a:pt x="140" y="102"/>
                      </a:lnTo>
                      <a:lnTo>
                        <a:pt x="146" y="118"/>
                      </a:lnTo>
                      <a:lnTo>
                        <a:pt x="138" y="138"/>
                      </a:lnTo>
                      <a:lnTo>
                        <a:pt x="148" y="148"/>
                      </a:lnTo>
                      <a:lnTo>
                        <a:pt x="156" y="162"/>
                      </a:lnTo>
                      <a:lnTo>
                        <a:pt x="146" y="172"/>
                      </a:lnTo>
                      <a:lnTo>
                        <a:pt x="170" y="190"/>
                      </a:lnTo>
                      <a:lnTo>
                        <a:pt x="162" y="204"/>
                      </a:lnTo>
                      <a:lnTo>
                        <a:pt x="136" y="228"/>
                      </a:lnTo>
                      <a:lnTo>
                        <a:pt x="106" y="25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0" name="Freeform 145"/>
                <p:cNvSpPr>
                  <a:spLocks/>
                </p:cNvSpPr>
                <p:nvPr/>
              </p:nvSpPr>
              <p:spPr bwMode="gray">
                <a:xfrm>
                  <a:off x="5035296" y="2898902"/>
                  <a:ext cx="331788" cy="536575"/>
                </a:xfrm>
                <a:custGeom>
                  <a:avLst/>
                  <a:gdLst/>
                  <a:ahLst/>
                  <a:cxnLst>
                    <a:cxn ang="0">
                      <a:pos x="167" y="10"/>
                    </a:cxn>
                    <a:cxn ang="0">
                      <a:pos x="189" y="18"/>
                    </a:cxn>
                    <a:cxn ang="0">
                      <a:pos x="199" y="40"/>
                    </a:cxn>
                    <a:cxn ang="0">
                      <a:pos x="205" y="56"/>
                    </a:cxn>
                    <a:cxn ang="0">
                      <a:pos x="209" y="86"/>
                    </a:cxn>
                    <a:cxn ang="0">
                      <a:pos x="181" y="90"/>
                    </a:cxn>
                    <a:cxn ang="0">
                      <a:pos x="161" y="114"/>
                    </a:cxn>
                    <a:cxn ang="0">
                      <a:pos x="153" y="138"/>
                    </a:cxn>
                    <a:cxn ang="0">
                      <a:pos x="121" y="152"/>
                    </a:cxn>
                    <a:cxn ang="0">
                      <a:pos x="103" y="178"/>
                    </a:cxn>
                    <a:cxn ang="0">
                      <a:pos x="101" y="216"/>
                    </a:cxn>
                    <a:cxn ang="0">
                      <a:pos x="125" y="236"/>
                    </a:cxn>
                    <a:cxn ang="0">
                      <a:pos x="111" y="256"/>
                    </a:cxn>
                    <a:cxn ang="0">
                      <a:pos x="91" y="278"/>
                    </a:cxn>
                    <a:cxn ang="0">
                      <a:pos x="87" y="304"/>
                    </a:cxn>
                    <a:cxn ang="0">
                      <a:pos x="69" y="322"/>
                    </a:cxn>
                    <a:cxn ang="0">
                      <a:pos x="51" y="336"/>
                    </a:cxn>
                    <a:cxn ang="0">
                      <a:pos x="33" y="324"/>
                    </a:cxn>
                    <a:cxn ang="0">
                      <a:pos x="29" y="308"/>
                    </a:cxn>
                    <a:cxn ang="0">
                      <a:pos x="11" y="274"/>
                    </a:cxn>
                    <a:cxn ang="0">
                      <a:pos x="17" y="252"/>
                    </a:cxn>
                    <a:cxn ang="0">
                      <a:pos x="25" y="228"/>
                    </a:cxn>
                    <a:cxn ang="0">
                      <a:pos x="17" y="208"/>
                    </a:cxn>
                    <a:cxn ang="0">
                      <a:pos x="29" y="194"/>
                    </a:cxn>
                    <a:cxn ang="0">
                      <a:pos x="17" y="168"/>
                    </a:cxn>
                    <a:cxn ang="0">
                      <a:pos x="33" y="134"/>
                    </a:cxn>
                    <a:cxn ang="0">
                      <a:pos x="53" y="124"/>
                    </a:cxn>
                    <a:cxn ang="0">
                      <a:pos x="57" y="94"/>
                    </a:cxn>
                    <a:cxn ang="0">
                      <a:pos x="73" y="76"/>
                    </a:cxn>
                    <a:cxn ang="0">
                      <a:pos x="87" y="54"/>
                    </a:cxn>
                    <a:cxn ang="0">
                      <a:pos x="99" y="26"/>
                    </a:cxn>
                    <a:cxn ang="0">
                      <a:pos x="117" y="12"/>
                    </a:cxn>
                    <a:cxn ang="0">
                      <a:pos x="131" y="18"/>
                    </a:cxn>
                    <a:cxn ang="0">
                      <a:pos x="145" y="2"/>
                    </a:cxn>
                  </a:cxnLst>
                  <a:rect l="0" t="0" r="r" b="b"/>
                  <a:pathLst>
                    <a:path w="209" h="338">
                      <a:moveTo>
                        <a:pt x="155" y="0"/>
                      </a:moveTo>
                      <a:lnTo>
                        <a:pt x="167" y="10"/>
                      </a:lnTo>
                      <a:lnTo>
                        <a:pt x="175" y="18"/>
                      </a:lnTo>
                      <a:lnTo>
                        <a:pt x="189" y="18"/>
                      </a:lnTo>
                      <a:lnTo>
                        <a:pt x="199" y="32"/>
                      </a:lnTo>
                      <a:lnTo>
                        <a:pt x="199" y="40"/>
                      </a:lnTo>
                      <a:lnTo>
                        <a:pt x="197" y="52"/>
                      </a:lnTo>
                      <a:lnTo>
                        <a:pt x="205" y="56"/>
                      </a:lnTo>
                      <a:lnTo>
                        <a:pt x="199" y="72"/>
                      </a:lnTo>
                      <a:lnTo>
                        <a:pt x="209" y="86"/>
                      </a:lnTo>
                      <a:lnTo>
                        <a:pt x="191" y="88"/>
                      </a:lnTo>
                      <a:lnTo>
                        <a:pt x="181" y="90"/>
                      </a:lnTo>
                      <a:lnTo>
                        <a:pt x="167" y="100"/>
                      </a:lnTo>
                      <a:lnTo>
                        <a:pt x="161" y="114"/>
                      </a:lnTo>
                      <a:lnTo>
                        <a:pt x="165" y="124"/>
                      </a:lnTo>
                      <a:lnTo>
                        <a:pt x="153" y="138"/>
                      </a:lnTo>
                      <a:lnTo>
                        <a:pt x="137" y="150"/>
                      </a:lnTo>
                      <a:lnTo>
                        <a:pt x="121" y="152"/>
                      </a:lnTo>
                      <a:lnTo>
                        <a:pt x="111" y="166"/>
                      </a:lnTo>
                      <a:lnTo>
                        <a:pt x="103" y="178"/>
                      </a:lnTo>
                      <a:lnTo>
                        <a:pt x="99" y="194"/>
                      </a:lnTo>
                      <a:lnTo>
                        <a:pt x="101" y="216"/>
                      </a:lnTo>
                      <a:lnTo>
                        <a:pt x="115" y="222"/>
                      </a:lnTo>
                      <a:lnTo>
                        <a:pt x="125" y="236"/>
                      </a:lnTo>
                      <a:lnTo>
                        <a:pt x="123" y="248"/>
                      </a:lnTo>
                      <a:lnTo>
                        <a:pt x="111" y="256"/>
                      </a:lnTo>
                      <a:lnTo>
                        <a:pt x="93" y="266"/>
                      </a:lnTo>
                      <a:lnTo>
                        <a:pt x="91" y="278"/>
                      </a:lnTo>
                      <a:lnTo>
                        <a:pt x="91" y="292"/>
                      </a:lnTo>
                      <a:lnTo>
                        <a:pt x="87" y="304"/>
                      </a:lnTo>
                      <a:lnTo>
                        <a:pt x="81" y="316"/>
                      </a:lnTo>
                      <a:lnTo>
                        <a:pt x="69" y="322"/>
                      </a:lnTo>
                      <a:lnTo>
                        <a:pt x="55" y="324"/>
                      </a:lnTo>
                      <a:lnTo>
                        <a:pt x="51" y="336"/>
                      </a:lnTo>
                      <a:lnTo>
                        <a:pt x="37" y="338"/>
                      </a:lnTo>
                      <a:lnTo>
                        <a:pt x="33" y="324"/>
                      </a:lnTo>
                      <a:lnTo>
                        <a:pt x="29" y="316"/>
                      </a:lnTo>
                      <a:lnTo>
                        <a:pt x="29" y="308"/>
                      </a:lnTo>
                      <a:lnTo>
                        <a:pt x="17" y="290"/>
                      </a:lnTo>
                      <a:lnTo>
                        <a:pt x="11" y="274"/>
                      </a:lnTo>
                      <a:lnTo>
                        <a:pt x="0" y="254"/>
                      </a:lnTo>
                      <a:lnTo>
                        <a:pt x="17" y="252"/>
                      </a:lnTo>
                      <a:lnTo>
                        <a:pt x="17" y="236"/>
                      </a:lnTo>
                      <a:lnTo>
                        <a:pt x="25" y="228"/>
                      </a:lnTo>
                      <a:lnTo>
                        <a:pt x="29" y="216"/>
                      </a:lnTo>
                      <a:lnTo>
                        <a:pt x="17" y="208"/>
                      </a:lnTo>
                      <a:lnTo>
                        <a:pt x="31" y="206"/>
                      </a:lnTo>
                      <a:lnTo>
                        <a:pt x="29" y="194"/>
                      </a:lnTo>
                      <a:lnTo>
                        <a:pt x="17" y="188"/>
                      </a:lnTo>
                      <a:lnTo>
                        <a:pt x="17" y="168"/>
                      </a:lnTo>
                      <a:lnTo>
                        <a:pt x="17" y="138"/>
                      </a:lnTo>
                      <a:lnTo>
                        <a:pt x="33" y="134"/>
                      </a:lnTo>
                      <a:lnTo>
                        <a:pt x="49" y="128"/>
                      </a:lnTo>
                      <a:lnTo>
                        <a:pt x="53" y="124"/>
                      </a:lnTo>
                      <a:lnTo>
                        <a:pt x="47" y="110"/>
                      </a:lnTo>
                      <a:lnTo>
                        <a:pt x="57" y="94"/>
                      </a:lnTo>
                      <a:lnTo>
                        <a:pt x="59" y="80"/>
                      </a:lnTo>
                      <a:lnTo>
                        <a:pt x="73" y="76"/>
                      </a:lnTo>
                      <a:lnTo>
                        <a:pt x="75" y="64"/>
                      </a:lnTo>
                      <a:lnTo>
                        <a:pt x="87" y="54"/>
                      </a:lnTo>
                      <a:lnTo>
                        <a:pt x="87" y="42"/>
                      </a:lnTo>
                      <a:lnTo>
                        <a:pt x="99" y="26"/>
                      </a:lnTo>
                      <a:lnTo>
                        <a:pt x="117" y="24"/>
                      </a:lnTo>
                      <a:lnTo>
                        <a:pt x="117" y="12"/>
                      </a:lnTo>
                      <a:lnTo>
                        <a:pt x="131" y="10"/>
                      </a:lnTo>
                      <a:lnTo>
                        <a:pt x="131" y="18"/>
                      </a:lnTo>
                      <a:lnTo>
                        <a:pt x="145" y="18"/>
                      </a:lnTo>
                      <a:lnTo>
                        <a:pt x="145" y="2"/>
                      </a:lnTo>
                      <a:lnTo>
                        <a:pt x="155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1" name="Freeform 146"/>
                <p:cNvSpPr>
                  <a:spLocks/>
                </p:cNvSpPr>
                <p:nvPr/>
              </p:nvSpPr>
              <p:spPr bwMode="gray">
                <a:xfrm>
                  <a:off x="4882896" y="2803652"/>
                  <a:ext cx="652463" cy="536575"/>
                </a:xfrm>
                <a:custGeom>
                  <a:avLst/>
                  <a:gdLst/>
                  <a:ahLst/>
                  <a:cxnLst>
                    <a:cxn ang="0">
                      <a:pos x="92" y="310"/>
                    </a:cxn>
                    <a:cxn ang="0">
                      <a:pos x="82" y="312"/>
                    </a:cxn>
                    <a:cxn ang="0">
                      <a:pos x="62" y="328"/>
                    </a:cxn>
                    <a:cxn ang="0">
                      <a:pos x="24" y="334"/>
                    </a:cxn>
                    <a:cxn ang="0">
                      <a:pos x="10" y="316"/>
                    </a:cxn>
                    <a:cxn ang="0">
                      <a:pos x="16" y="302"/>
                    </a:cxn>
                    <a:cxn ang="0">
                      <a:pos x="4" y="296"/>
                    </a:cxn>
                    <a:cxn ang="0">
                      <a:pos x="8" y="280"/>
                    </a:cxn>
                    <a:cxn ang="0">
                      <a:pos x="0" y="250"/>
                    </a:cxn>
                    <a:cxn ang="0">
                      <a:pos x="26" y="230"/>
                    </a:cxn>
                    <a:cxn ang="0">
                      <a:pos x="56" y="220"/>
                    </a:cxn>
                    <a:cxn ang="0">
                      <a:pos x="70" y="208"/>
                    </a:cxn>
                    <a:cxn ang="0">
                      <a:pos x="98" y="202"/>
                    </a:cxn>
                    <a:cxn ang="0">
                      <a:pos x="84" y="204"/>
                    </a:cxn>
                    <a:cxn ang="0">
                      <a:pos x="92" y="184"/>
                    </a:cxn>
                    <a:cxn ang="0">
                      <a:pos x="113" y="164"/>
                    </a:cxn>
                    <a:cxn ang="0">
                      <a:pos x="137" y="134"/>
                    </a:cxn>
                    <a:cxn ang="0">
                      <a:pos x="157" y="106"/>
                    </a:cxn>
                    <a:cxn ang="0">
                      <a:pos x="175" y="86"/>
                    </a:cxn>
                    <a:cxn ang="0">
                      <a:pos x="185" y="72"/>
                    </a:cxn>
                    <a:cxn ang="0">
                      <a:pos x="163" y="78"/>
                    </a:cxn>
                    <a:cxn ang="0">
                      <a:pos x="165" y="62"/>
                    </a:cxn>
                    <a:cxn ang="0">
                      <a:pos x="183" y="64"/>
                    </a:cxn>
                    <a:cxn ang="0">
                      <a:pos x="203" y="60"/>
                    </a:cxn>
                    <a:cxn ang="0">
                      <a:pos x="199" y="44"/>
                    </a:cxn>
                    <a:cxn ang="0">
                      <a:pos x="225" y="30"/>
                    </a:cxn>
                    <a:cxn ang="0">
                      <a:pos x="243" y="40"/>
                    </a:cxn>
                    <a:cxn ang="0">
                      <a:pos x="267" y="38"/>
                    </a:cxn>
                    <a:cxn ang="0">
                      <a:pos x="285" y="24"/>
                    </a:cxn>
                    <a:cxn ang="0">
                      <a:pos x="291" y="36"/>
                    </a:cxn>
                    <a:cxn ang="0">
                      <a:pos x="309" y="16"/>
                    </a:cxn>
                    <a:cxn ang="0">
                      <a:pos x="337" y="4"/>
                    </a:cxn>
                    <a:cxn ang="0">
                      <a:pos x="319" y="32"/>
                    </a:cxn>
                    <a:cxn ang="0">
                      <a:pos x="343" y="22"/>
                    </a:cxn>
                    <a:cxn ang="0">
                      <a:pos x="373" y="6"/>
                    </a:cxn>
                    <a:cxn ang="0">
                      <a:pos x="387" y="10"/>
                    </a:cxn>
                    <a:cxn ang="0">
                      <a:pos x="401" y="32"/>
                    </a:cxn>
                    <a:cxn ang="0">
                      <a:pos x="397" y="44"/>
                    </a:cxn>
                    <a:cxn ang="0">
                      <a:pos x="387" y="52"/>
                    </a:cxn>
                    <a:cxn ang="0">
                      <a:pos x="355" y="30"/>
                    </a:cxn>
                    <a:cxn ang="0">
                      <a:pos x="333" y="44"/>
                    </a:cxn>
                    <a:cxn ang="0">
                      <a:pos x="317" y="72"/>
                    </a:cxn>
                    <a:cxn ang="0">
                      <a:pos x="275" y="68"/>
                    </a:cxn>
                    <a:cxn ang="0">
                      <a:pos x="261" y="52"/>
                    </a:cxn>
                    <a:cxn ang="0">
                      <a:pos x="241" y="62"/>
                    </a:cxn>
                    <a:cxn ang="0">
                      <a:pos x="227" y="78"/>
                    </a:cxn>
                    <a:cxn ang="0">
                      <a:pos x="213" y="72"/>
                    </a:cxn>
                    <a:cxn ang="0">
                      <a:pos x="195" y="86"/>
                    </a:cxn>
                    <a:cxn ang="0">
                      <a:pos x="183" y="114"/>
                    </a:cxn>
                    <a:cxn ang="0">
                      <a:pos x="169" y="136"/>
                    </a:cxn>
                    <a:cxn ang="0">
                      <a:pos x="153" y="154"/>
                    </a:cxn>
                    <a:cxn ang="0">
                      <a:pos x="149" y="184"/>
                    </a:cxn>
                    <a:cxn ang="0">
                      <a:pos x="113" y="198"/>
                    </a:cxn>
                    <a:cxn ang="0">
                      <a:pos x="125" y="254"/>
                    </a:cxn>
                    <a:cxn ang="0">
                      <a:pos x="113" y="268"/>
                    </a:cxn>
                    <a:cxn ang="0">
                      <a:pos x="121" y="288"/>
                    </a:cxn>
                    <a:cxn ang="0">
                      <a:pos x="113" y="312"/>
                    </a:cxn>
                  </a:cxnLst>
                  <a:rect l="0" t="0" r="r" b="b"/>
                  <a:pathLst>
                    <a:path w="411" h="338">
                      <a:moveTo>
                        <a:pt x="96" y="314"/>
                      </a:moveTo>
                      <a:lnTo>
                        <a:pt x="92" y="310"/>
                      </a:lnTo>
                      <a:lnTo>
                        <a:pt x="88" y="300"/>
                      </a:lnTo>
                      <a:lnTo>
                        <a:pt x="82" y="312"/>
                      </a:lnTo>
                      <a:lnTo>
                        <a:pt x="74" y="316"/>
                      </a:lnTo>
                      <a:lnTo>
                        <a:pt x="62" y="328"/>
                      </a:lnTo>
                      <a:lnTo>
                        <a:pt x="42" y="338"/>
                      </a:lnTo>
                      <a:lnTo>
                        <a:pt x="24" y="334"/>
                      </a:lnTo>
                      <a:lnTo>
                        <a:pt x="12" y="324"/>
                      </a:lnTo>
                      <a:lnTo>
                        <a:pt x="10" y="316"/>
                      </a:lnTo>
                      <a:lnTo>
                        <a:pt x="18" y="306"/>
                      </a:lnTo>
                      <a:lnTo>
                        <a:pt x="16" y="302"/>
                      </a:lnTo>
                      <a:lnTo>
                        <a:pt x="6" y="304"/>
                      </a:lnTo>
                      <a:lnTo>
                        <a:pt x="4" y="296"/>
                      </a:lnTo>
                      <a:lnTo>
                        <a:pt x="18" y="286"/>
                      </a:lnTo>
                      <a:lnTo>
                        <a:pt x="8" y="280"/>
                      </a:lnTo>
                      <a:lnTo>
                        <a:pt x="4" y="272"/>
                      </a:lnTo>
                      <a:lnTo>
                        <a:pt x="0" y="250"/>
                      </a:lnTo>
                      <a:lnTo>
                        <a:pt x="4" y="240"/>
                      </a:lnTo>
                      <a:lnTo>
                        <a:pt x="26" y="230"/>
                      </a:lnTo>
                      <a:lnTo>
                        <a:pt x="42" y="226"/>
                      </a:lnTo>
                      <a:lnTo>
                        <a:pt x="56" y="220"/>
                      </a:lnTo>
                      <a:lnTo>
                        <a:pt x="62" y="208"/>
                      </a:lnTo>
                      <a:lnTo>
                        <a:pt x="70" y="208"/>
                      </a:lnTo>
                      <a:lnTo>
                        <a:pt x="84" y="210"/>
                      </a:lnTo>
                      <a:lnTo>
                        <a:pt x="98" y="202"/>
                      </a:lnTo>
                      <a:lnTo>
                        <a:pt x="94" y="194"/>
                      </a:lnTo>
                      <a:lnTo>
                        <a:pt x="84" y="204"/>
                      </a:lnTo>
                      <a:lnTo>
                        <a:pt x="74" y="202"/>
                      </a:lnTo>
                      <a:lnTo>
                        <a:pt x="92" y="184"/>
                      </a:lnTo>
                      <a:lnTo>
                        <a:pt x="103" y="178"/>
                      </a:lnTo>
                      <a:lnTo>
                        <a:pt x="113" y="164"/>
                      </a:lnTo>
                      <a:lnTo>
                        <a:pt x="127" y="140"/>
                      </a:lnTo>
                      <a:lnTo>
                        <a:pt x="137" y="134"/>
                      </a:lnTo>
                      <a:lnTo>
                        <a:pt x="137" y="122"/>
                      </a:lnTo>
                      <a:lnTo>
                        <a:pt x="157" y="106"/>
                      </a:lnTo>
                      <a:lnTo>
                        <a:pt x="167" y="100"/>
                      </a:lnTo>
                      <a:lnTo>
                        <a:pt x="175" y="86"/>
                      </a:lnTo>
                      <a:lnTo>
                        <a:pt x="183" y="86"/>
                      </a:lnTo>
                      <a:lnTo>
                        <a:pt x="185" y="72"/>
                      </a:lnTo>
                      <a:lnTo>
                        <a:pt x="175" y="78"/>
                      </a:lnTo>
                      <a:lnTo>
                        <a:pt x="163" y="78"/>
                      </a:lnTo>
                      <a:lnTo>
                        <a:pt x="161" y="72"/>
                      </a:lnTo>
                      <a:lnTo>
                        <a:pt x="165" y="62"/>
                      </a:lnTo>
                      <a:lnTo>
                        <a:pt x="175" y="56"/>
                      </a:lnTo>
                      <a:lnTo>
                        <a:pt x="183" y="64"/>
                      </a:lnTo>
                      <a:lnTo>
                        <a:pt x="201" y="68"/>
                      </a:lnTo>
                      <a:lnTo>
                        <a:pt x="203" y="60"/>
                      </a:lnTo>
                      <a:lnTo>
                        <a:pt x="193" y="54"/>
                      </a:lnTo>
                      <a:lnTo>
                        <a:pt x="199" y="44"/>
                      </a:lnTo>
                      <a:lnTo>
                        <a:pt x="217" y="48"/>
                      </a:lnTo>
                      <a:lnTo>
                        <a:pt x="225" y="30"/>
                      </a:lnTo>
                      <a:lnTo>
                        <a:pt x="237" y="30"/>
                      </a:lnTo>
                      <a:lnTo>
                        <a:pt x="243" y="40"/>
                      </a:lnTo>
                      <a:lnTo>
                        <a:pt x="257" y="32"/>
                      </a:lnTo>
                      <a:lnTo>
                        <a:pt x="267" y="38"/>
                      </a:lnTo>
                      <a:lnTo>
                        <a:pt x="273" y="26"/>
                      </a:lnTo>
                      <a:lnTo>
                        <a:pt x="285" y="24"/>
                      </a:lnTo>
                      <a:lnTo>
                        <a:pt x="285" y="34"/>
                      </a:lnTo>
                      <a:lnTo>
                        <a:pt x="291" y="36"/>
                      </a:lnTo>
                      <a:lnTo>
                        <a:pt x="295" y="16"/>
                      </a:lnTo>
                      <a:lnTo>
                        <a:pt x="309" y="16"/>
                      </a:lnTo>
                      <a:lnTo>
                        <a:pt x="329" y="0"/>
                      </a:lnTo>
                      <a:lnTo>
                        <a:pt x="337" y="4"/>
                      </a:lnTo>
                      <a:lnTo>
                        <a:pt x="319" y="22"/>
                      </a:lnTo>
                      <a:lnTo>
                        <a:pt x="319" y="32"/>
                      </a:lnTo>
                      <a:lnTo>
                        <a:pt x="343" y="10"/>
                      </a:lnTo>
                      <a:lnTo>
                        <a:pt x="343" y="22"/>
                      </a:lnTo>
                      <a:lnTo>
                        <a:pt x="359" y="4"/>
                      </a:lnTo>
                      <a:lnTo>
                        <a:pt x="373" y="6"/>
                      </a:lnTo>
                      <a:lnTo>
                        <a:pt x="369" y="20"/>
                      </a:lnTo>
                      <a:lnTo>
                        <a:pt x="387" y="10"/>
                      </a:lnTo>
                      <a:lnTo>
                        <a:pt x="411" y="20"/>
                      </a:lnTo>
                      <a:lnTo>
                        <a:pt x="401" y="32"/>
                      </a:lnTo>
                      <a:lnTo>
                        <a:pt x="381" y="30"/>
                      </a:lnTo>
                      <a:lnTo>
                        <a:pt x="397" y="44"/>
                      </a:lnTo>
                      <a:lnTo>
                        <a:pt x="397" y="50"/>
                      </a:lnTo>
                      <a:lnTo>
                        <a:pt x="387" y="52"/>
                      </a:lnTo>
                      <a:lnTo>
                        <a:pt x="377" y="38"/>
                      </a:lnTo>
                      <a:lnTo>
                        <a:pt x="355" y="30"/>
                      </a:lnTo>
                      <a:lnTo>
                        <a:pt x="335" y="42"/>
                      </a:lnTo>
                      <a:lnTo>
                        <a:pt x="333" y="44"/>
                      </a:lnTo>
                      <a:lnTo>
                        <a:pt x="329" y="60"/>
                      </a:lnTo>
                      <a:lnTo>
                        <a:pt x="317" y="72"/>
                      </a:lnTo>
                      <a:lnTo>
                        <a:pt x="303" y="70"/>
                      </a:lnTo>
                      <a:lnTo>
                        <a:pt x="275" y="68"/>
                      </a:lnTo>
                      <a:lnTo>
                        <a:pt x="267" y="58"/>
                      </a:lnTo>
                      <a:lnTo>
                        <a:pt x="261" y="52"/>
                      </a:lnTo>
                      <a:lnTo>
                        <a:pt x="251" y="60"/>
                      </a:lnTo>
                      <a:lnTo>
                        <a:pt x="241" y="62"/>
                      </a:lnTo>
                      <a:lnTo>
                        <a:pt x="241" y="78"/>
                      </a:lnTo>
                      <a:lnTo>
                        <a:pt x="227" y="78"/>
                      </a:lnTo>
                      <a:lnTo>
                        <a:pt x="227" y="70"/>
                      </a:lnTo>
                      <a:lnTo>
                        <a:pt x="213" y="72"/>
                      </a:lnTo>
                      <a:lnTo>
                        <a:pt x="213" y="84"/>
                      </a:lnTo>
                      <a:lnTo>
                        <a:pt x="195" y="86"/>
                      </a:lnTo>
                      <a:lnTo>
                        <a:pt x="183" y="102"/>
                      </a:lnTo>
                      <a:lnTo>
                        <a:pt x="183" y="114"/>
                      </a:lnTo>
                      <a:lnTo>
                        <a:pt x="171" y="124"/>
                      </a:lnTo>
                      <a:lnTo>
                        <a:pt x="169" y="136"/>
                      </a:lnTo>
                      <a:lnTo>
                        <a:pt x="155" y="140"/>
                      </a:lnTo>
                      <a:lnTo>
                        <a:pt x="153" y="154"/>
                      </a:lnTo>
                      <a:lnTo>
                        <a:pt x="143" y="170"/>
                      </a:lnTo>
                      <a:lnTo>
                        <a:pt x="149" y="184"/>
                      </a:lnTo>
                      <a:lnTo>
                        <a:pt x="145" y="188"/>
                      </a:lnTo>
                      <a:lnTo>
                        <a:pt x="113" y="198"/>
                      </a:lnTo>
                      <a:lnTo>
                        <a:pt x="113" y="248"/>
                      </a:lnTo>
                      <a:lnTo>
                        <a:pt x="125" y="254"/>
                      </a:lnTo>
                      <a:lnTo>
                        <a:pt x="127" y="266"/>
                      </a:lnTo>
                      <a:lnTo>
                        <a:pt x="113" y="268"/>
                      </a:lnTo>
                      <a:lnTo>
                        <a:pt x="125" y="276"/>
                      </a:lnTo>
                      <a:lnTo>
                        <a:pt x="121" y="288"/>
                      </a:lnTo>
                      <a:lnTo>
                        <a:pt x="113" y="296"/>
                      </a:lnTo>
                      <a:lnTo>
                        <a:pt x="113" y="312"/>
                      </a:lnTo>
                      <a:lnTo>
                        <a:pt x="96" y="314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2" name="Freeform 147"/>
                <p:cNvSpPr>
                  <a:spLocks/>
                </p:cNvSpPr>
                <p:nvPr/>
              </p:nvSpPr>
              <p:spPr bwMode="gray">
                <a:xfrm>
                  <a:off x="5351209" y="3283077"/>
                  <a:ext cx="111125" cy="69850"/>
                </a:xfrm>
                <a:custGeom>
                  <a:avLst/>
                  <a:gdLst/>
                  <a:ahLst/>
                  <a:cxnLst>
                    <a:cxn ang="0">
                      <a:pos x="16" y="36"/>
                    </a:cxn>
                    <a:cxn ang="0">
                      <a:pos x="28" y="36"/>
                    </a:cxn>
                    <a:cxn ang="0">
                      <a:pos x="40" y="40"/>
                    </a:cxn>
                    <a:cxn ang="0">
                      <a:pos x="52" y="44"/>
                    </a:cxn>
                    <a:cxn ang="0">
                      <a:pos x="62" y="44"/>
                    </a:cxn>
                    <a:cxn ang="0">
                      <a:pos x="64" y="32"/>
                    </a:cxn>
                    <a:cxn ang="0">
                      <a:pos x="64" y="16"/>
                    </a:cxn>
                    <a:cxn ang="0">
                      <a:pos x="70" y="4"/>
                    </a:cxn>
                    <a:cxn ang="0">
                      <a:pos x="54" y="6"/>
                    </a:cxn>
                    <a:cxn ang="0">
                      <a:pos x="40" y="0"/>
                    </a:cxn>
                    <a:cxn ang="0">
                      <a:pos x="18" y="4"/>
                    </a:cxn>
                    <a:cxn ang="0">
                      <a:pos x="2" y="8"/>
                    </a:cxn>
                    <a:cxn ang="0">
                      <a:pos x="0" y="20"/>
                    </a:cxn>
                    <a:cxn ang="0">
                      <a:pos x="6" y="30"/>
                    </a:cxn>
                    <a:cxn ang="0">
                      <a:pos x="14" y="30"/>
                    </a:cxn>
                    <a:cxn ang="0">
                      <a:pos x="16" y="36"/>
                    </a:cxn>
                  </a:cxnLst>
                  <a:rect l="0" t="0" r="r" b="b"/>
                  <a:pathLst>
                    <a:path w="70" h="44">
                      <a:moveTo>
                        <a:pt x="16" y="36"/>
                      </a:moveTo>
                      <a:lnTo>
                        <a:pt x="28" y="36"/>
                      </a:lnTo>
                      <a:lnTo>
                        <a:pt x="40" y="40"/>
                      </a:lnTo>
                      <a:lnTo>
                        <a:pt x="52" y="44"/>
                      </a:lnTo>
                      <a:lnTo>
                        <a:pt x="62" y="44"/>
                      </a:lnTo>
                      <a:lnTo>
                        <a:pt x="64" y="32"/>
                      </a:lnTo>
                      <a:lnTo>
                        <a:pt x="64" y="16"/>
                      </a:lnTo>
                      <a:lnTo>
                        <a:pt x="70" y="4"/>
                      </a:lnTo>
                      <a:lnTo>
                        <a:pt x="54" y="6"/>
                      </a:lnTo>
                      <a:lnTo>
                        <a:pt x="40" y="0"/>
                      </a:lnTo>
                      <a:lnTo>
                        <a:pt x="18" y="4"/>
                      </a:lnTo>
                      <a:lnTo>
                        <a:pt x="2" y="8"/>
                      </a:lnTo>
                      <a:lnTo>
                        <a:pt x="0" y="20"/>
                      </a:lnTo>
                      <a:lnTo>
                        <a:pt x="6" y="30"/>
                      </a:lnTo>
                      <a:lnTo>
                        <a:pt x="14" y="30"/>
                      </a:lnTo>
                      <a:lnTo>
                        <a:pt x="16" y="3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3" name="Freeform 148"/>
                <p:cNvSpPr>
                  <a:spLocks/>
                </p:cNvSpPr>
                <p:nvPr/>
              </p:nvSpPr>
              <p:spPr bwMode="gray">
                <a:xfrm>
                  <a:off x="5287709" y="3340227"/>
                  <a:ext cx="184150" cy="85725"/>
                </a:xfrm>
                <a:custGeom>
                  <a:avLst/>
                  <a:gdLst/>
                  <a:ahLst/>
                  <a:cxnLst>
                    <a:cxn ang="0">
                      <a:pos x="26" y="12"/>
                    </a:cxn>
                    <a:cxn ang="0">
                      <a:pos x="36" y="18"/>
                    </a:cxn>
                    <a:cxn ang="0">
                      <a:pos x="46" y="24"/>
                    </a:cxn>
                    <a:cxn ang="0">
                      <a:pos x="54" y="18"/>
                    </a:cxn>
                    <a:cxn ang="0">
                      <a:pos x="56" y="8"/>
                    </a:cxn>
                    <a:cxn ang="0">
                      <a:pos x="56" y="0"/>
                    </a:cxn>
                    <a:cxn ang="0">
                      <a:pos x="68" y="0"/>
                    </a:cxn>
                    <a:cxn ang="0">
                      <a:pos x="80" y="4"/>
                    </a:cxn>
                    <a:cxn ang="0">
                      <a:pos x="88" y="6"/>
                    </a:cxn>
                    <a:cxn ang="0">
                      <a:pos x="102" y="8"/>
                    </a:cxn>
                    <a:cxn ang="0">
                      <a:pos x="104" y="12"/>
                    </a:cxn>
                    <a:cxn ang="0">
                      <a:pos x="108" y="20"/>
                    </a:cxn>
                    <a:cxn ang="0">
                      <a:pos x="112" y="36"/>
                    </a:cxn>
                    <a:cxn ang="0">
                      <a:pos x="116" y="42"/>
                    </a:cxn>
                    <a:cxn ang="0">
                      <a:pos x="104" y="50"/>
                    </a:cxn>
                    <a:cxn ang="0">
                      <a:pos x="90" y="54"/>
                    </a:cxn>
                    <a:cxn ang="0">
                      <a:pos x="62" y="36"/>
                    </a:cxn>
                    <a:cxn ang="0">
                      <a:pos x="10" y="38"/>
                    </a:cxn>
                    <a:cxn ang="0">
                      <a:pos x="0" y="40"/>
                    </a:cxn>
                    <a:cxn ang="0">
                      <a:pos x="0" y="30"/>
                    </a:cxn>
                    <a:cxn ang="0">
                      <a:pos x="8" y="20"/>
                    </a:cxn>
                    <a:cxn ang="0">
                      <a:pos x="14" y="10"/>
                    </a:cxn>
                    <a:cxn ang="0">
                      <a:pos x="26" y="12"/>
                    </a:cxn>
                  </a:cxnLst>
                  <a:rect l="0" t="0" r="r" b="b"/>
                  <a:pathLst>
                    <a:path w="116" h="54">
                      <a:moveTo>
                        <a:pt x="26" y="12"/>
                      </a:moveTo>
                      <a:lnTo>
                        <a:pt x="36" y="18"/>
                      </a:lnTo>
                      <a:lnTo>
                        <a:pt x="46" y="24"/>
                      </a:lnTo>
                      <a:lnTo>
                        <a:pt x="54" y="18"/>
                      </a:lnTo>
                      <a:lnTo>
                        <a:pt x="56" y="8"/>
                      </a:lnTo>
                      <a:lnTo>
                        <a:pt x="56" y="0"/>
                      </a:lnTo>
                      <a:lnTo>
                        <a:pt x="68" y="0"/>
                      </a:lnTo>
                      <a:lnTo>
                        <a:pt x="80" y="4"/>
                      </a:lnTo>
                      <a:lnTo>
                        <a:pt x="88" y="6"/>
                      </a:lnTo>
                      <a:lnTo>
                        <a:pt x="102" y="8"/>
                      </a:lnTo>
                      <a:lnTo>
                        <a:pt x="104" y="12"/>
                      </a:lnTo>
                      <a:lnTo>
                        <a:pt x="108" y="20"/>
                      </a:lnTo>
                      <a:lnTo>
                        <a:pt x="112" y="36"/>
                      </a:lnTo>
                      <a:lnTo>
                        <a:pt x="116" y="42"/>
                      </a:lnTo>
                      <a:lnTo>
                        <a:pt x="104" y="50"/>
                      </a:lnTo>
                      <a:lnTo>
                        <a:pt x="90" y="54"/>
                      </a:lnTo>
                      <a:lnTo>
                        <a:pt x="62" y="36"/>
                      </a:lnTo>
                      <a:lnTo>
                        <a:pt x="10" y="38"/>
                      </a:lnTo>
                      <a:lnTo>
                        <a:pt x="0" y="40"/>
                      </a:lnTo>
                      <a:lnTo>
                        <a:pt x="0" y="30"/>
                      </a:lnTo>
                      <a:lnTo>
                        <a:pt x="8" y="20"/>
                      </a:lnTo>
                      <a:lnTo>
                        <a:pt x="14" y="10"/>
                      </a:lnTo>
                      <a:lnTo>
                        <a:pt x="26" y="12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4" name="Freeform 149"/>
                <p:cNvSpPr>
                  <a:spLocks/>
                </p:cNvSpPr>
                <p:nvPr/>
              </p:nvSpPr>
              <p:spPr bwMode="gray">
                <a:xfrm>
                  <a:off x="5287709" y="3397377"/>
                  <a:ext cx="142875" cy="85725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0" y="2"/>
                    </a:cxn>
                    <a:cxn ang="0">
                      <a:pos x="62" y="0"/>
                    </a:cxn>
                    <a:cxn ang="0">
                      <a:pos x="90" y="18"/>
                    </a:cxn>
                    <a:cxn ang="0">
                      <a:pos x="90" y="30"/>
                    </a:cxn>
                    <a:cxn ang="0">
                      <a:pos x="76" y="34"/>
                    </a:cxn>
                    <a:cxn ang="0">
                      <a:pos x="74" y="50"/>
                    </a:cxn>
                    <a:cxn ang="0">
                      <a:pos x="58" y="52"/>
                    </a:cxn>
                    <a:cxn ang="0">
                      <a:pos x="38" y="54"/>
                    </a:cxn>
                    <a:cxn ang="0">
                      <a:pos x="28" y="44"/>
                    </a:cxn>
                    <a:cxn ang="0">
                      <a:pos x="30" y="34"/>
                    </a:cxn>
                    <a:cxn ang="0">
                      <a:pos x="20" y="30"/>
                    </a:cxn>
                    <a:cxn ang="0">
                      <a:pos x="4" y="26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0" h="54">
                      <a:moveTo>
                        <a:pt x="0" y="4"/>
                      </a:moveTo>
                      <a:lnTo>
                        <a:pt x="10" y="2"/>
                      </a:lnTo>
                      <a:lnTo>
                        <a:pt x="62" y="0"/>
                      </a:lnTo>
                      <a:lnTo>
                        <a:pt x="90" y="18"/>
                      </a:lnTo>
                      <a:lnTo>
                        <a:pt x="90" y="30"/>
                      </a:lnTo>
                      <a:lnTo>
                        <a:pt x="76" y="34"/>
                      </a:lnTo>
                      <a:lnTo>
                        <a:pt x="74" y="50"/>
                      </a:lnTo>
                      <a:lnTo>
                        <a:pt x="58" y="52"/>
                      </a:lnTo>
                      <a:lnTo>
                        <a:pt x="38" y="54"/>
                      </a:lnTo>
                      <a:lnTo>
                        <a:pt x="28" y="44"/>
                      </a:lnTo>
                      <a:lnTo>
                        <a:pt x="30" y="34"/>
                      </a:lnTo>
                      <a:lnTo>
                        <a:pt x="20" y="30"/>
                      </a:lnTo>
                      <a:lnTo>
                        <a:pt x="4" y="26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5" name="Freeform 150"/>
                <p:cNvSpPr>
                  <a:spLocks/>
                </p:cNvSpPr>
                <p:nvPr/>
              </p:nvSpPr>
              <p:spPr bwMode="gray">
                <a:xfrm>
                  <a:off x="5252784" y="3438652"/>
                  <a:ext cx="82550" cy="31750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4" y="20"/>
                    </a:cxn>
                    <a:cxn ang="0">
                      <a:pos x="50" y="18"/>
                    </a:cxn>
                    <a:cxn ang="0">
                      <a:pos x="52" y="8"/>
                    </a:cxn>
                    <a:cxn ang="0">
                      <a:pos x="30" y="0"/>
                    </a:cxn>
                    <a:cxn ang="0">
                      <a:pos x="24" y="8"/>
                    </a:cxn>
                    <a:cxn ang="0">
                      <a:pos x="8" y="6"/>
                    </a:cxn>
                    <a:cxn ang="0">
                      <a:pos x="6" y="12"/>
                    </a:cxn>
                    <a:cxn ang="0">
                      <a:pos x="0" y="12"/>
                    </a:cxn>
                  </a:cxnLst>
                  <a:rect l="0" t="0" r="r" b="b"/>
                  <a:pathLst>
                    <a:path w="52" h="20">
                      <a:moveTo>
                        <a:pt x="0" y="12"/>
                      </a:moveTo>
                      <a:lnTo>
                        <a:pt x="4" y="20"/>
                      </a:lnTo>
                      <a:lnTo>
                        <a:pt x="50" y="18"/>
                      </a:lnTo>
                      <a:lnTo>
                        <a:pt x="52" y="8"/>
                      </a:lnTo>
                      <a:lnTo>
                        <a:pt x="30" y="0"/>
                      </a:lnTo>
                      <a:lnTo>
                        <a:pt x="24" y="8"/>
                      </a:lnTo>
                      <a:lnTo>
                        <a:pt x="8" y="6"/>
                      </a:lnTo>
                      <a:lnTo>
                        <a:pt x="6" y="1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6" name="Freeform 151"/>
                <p:cNvSpPr>
                  <a:spLocks/>
                </p:cNvSpPr>
                <p:nvPr/>
              </p:nvSpPr>
              <p:spPr bwMode="gray">
                <a:xfrm>
                  <a:off x="5344859" y="3406902"/>
                  <a:ext cx="238125" cy="168275"/>
                </a:xfrm>
                <a:custGeom>
                  <a:avLst/>
                  <a:gdLst/>
                  <a:ahLst/>
                  <a:cxnLst>
                    <a:cxn ang="0">
                      <a:pos x="2" y="48"/>
                    </a:cxn>
                    <a:cxn ang="0">
                      <a:pos x="24" y="44"/>
                    </a:cxn>
                    <a:cxn ang="0">
                      <a:pos x="38" y="44"/>
                    </a:cxn>
                    <a:cxn ang="0">
                      <a:pos x="40" y="28"/>
                    </a:cxn>
                    <a:cxn ang="0">
                      <a:pos x="54" y="24"/>
                    </a:cxn>
                    <a:cxn ang="0">
                      <a:pos x="54" y="12"/>
                    </a:cxn>
                    <a:cxn ang="0">
                      <a:pos x="68" y="8"/>
                    </a:cxn>
                    <a:cxn ang="0">
                      <a:pos x="80" y="0"/>
                    </a:cxn>
                    <a:cxn ang="0">
                      <a:pos x="98" y="4"/>
                    </a:cxn>
                    <a:cxn ang="0">
                      <a:pos x="98" y="10"/>
                    </a:cxn>
                    <a:cxn ang="0">
                      <a:pos x="118" y="12"/>
                    </a:cxn>
                    <a:cxn ang="0">
                      <a:pos x="122" y="34"/>
                    </a:cxn>
                    <a:cxn ang="0">
                      <a:pos x="150" y="64"/>
                    </a:cxn>
                    <a:cxn ang="0">
                      <a:pos x="148" y="66"/>
                    </a:cxn>
                    <a:cxn ang="0">
                      <a:pos x="130" y="66"/>
                    </a:cxn>
                    <a:cxn ang="0">
                      <a:pos x="130" y="86"/>
                    </a:cxn>
                    <a:cxn ang="0">
                      <a:pos x="118" y="88"/>
                    </a:cxn>
                    <a:cxn ang="0">
                      <a:pos x="114" y="106"/>
                    </a:cxn>
                    <a:cxn ang="0">
                      <a:pos x="94" y="104"/>
                    </a:cxn>
                    <a:cxn ang="0">
                      <a:pos x="92" y="98"/>
                    </a:cxn>
                    <a:cxn ang="0">
                      <a:pos x="64" y="98"/>
                    </a:cxn>
                    <a:cxn ang="0">
                      <a:pos x="46" y="94"/>
                    </a:cxn>
                    <a:cxn ang="0">
                      <a:pos x="16" y="88"/>
                    </a:cxn>
                    <a:cxn ang="0">
                      <a:pos x="6" y="102"/>
                    </a:cxn>
                    <a:cxn ang="0">
                      <a:pos x="6" y="88"/>
                    </a:cxn>
                    <a:cxn ang="0">
                      <a:pos x="0" y="84"/>
                    </a:cxn>
                    <a:cxn ang="0">
                      <a:pos x="2" y="78"/>
                    </a:cxn>
                    <a:cxn ang="0">
                      <a:pos x="10" y="78"/>
                    </a:cxn>
                    <a:cxn ang="0">
                      <a:pos x="10" y="64"/>
                    </a:cxn>
                    <a:cxn ang="0">
                      <a:pos x="6" y="60"/>
                    </a:cxn>
                    <a:cxn ang="0">
                      <a:pos x="2" y="48"/>
                    </a:cxn>
                  </a:cxnLst>
                  <a:rect l="0" t="0" r="r" b="b"/>
                  <a:pathLst>
                    <a:path w="150" h="106">
                      <a:moveTo>
                        <a:pt x="2" y="48"/>
                      </a:moveTo>
                      <a:lnTo>
                        <a:pt x="24" y="44"/>
                      </a:lnTo>
                      <a:lnTo>
                        <a:pt x="38" y="44"/>
                      </a:lnTo>
                      <a:lnTo>
                        <a:pt x="40" y="28"/>
                      </a:lnTo>
                      <a:lnTo>
                        <a:pt x="54" y="24"/>
                      </a:lnTo>
                      <a:lnTo>
                        <a:pt x="54" y="12"/>
                      </a:lnTo>
                      <a:lnTo>
                        <a:pt x="68" y="8"/>
                      </a:lnTo>
                      <a:lnTo>
                        <a:pt x="80" y="0"/>
                      </a:lnTo>
                      <a:lnTo>
                        <a:pt x="98" y="4"/>
                      </a:lnTo>
                      <a:lnTo>
                        <a:pt x="98" y="10"/>
                      </a:lnTo>
                      <a:lnTo>
                        <a:pt x="118" y="12"/>
                      </a:lnTo>
                      <a:lnTo>
                        <a:pt x="122" y="34"/>
                      </a:lnTo>
                      <a:lnTo>
                        <a:pt x="150" y="64"/>
                      </a:lnTo>
                      <a:lnTo>
                        <a:pt x="148" y="66"/>
                      </a:lnTo>
                      <a:lnTo>
                        <a:pt x="130" y="66"/>
                      </a:lnTo>
                      <a:lnTo>
                        <a:pt x="130" y="86"/>
                      </a:lnTo>
                      <a:lnTo>
                        <a:pt x="118" y="88"/>
                      </a:lnTo>
                      <a:lnTo>
                        <a:pt x="114" y="106"/>
                      </a:lnTo>
                      <a:lnTo>
                        <a:pt x="94" y="104"/>
                      </a:lnTo>
                      <a:lnTo>
                        <a:pt x="92" y="98"/>
                      </a:lnTo>
                      <a:lnTo>
                        <a:pt x="64" y="98"/>
                      </a:lnTo>
                      <a:lnTo>
                        <a:pt x="46" y="94"/>
                      </a:lnTo>
                      <a:lnTo>
                        <a:pt x="16" y="88"/>
                      </a:lnTo>
                      <a:lnTo>
                        <a:pt x="6" y="102"/>
                      </a:lnTo>
                      <a:lnTo>
                        <a:pt x="6" y="88"/>
                      </a:lnTo>
                      <a:lnTo>
                        <a:pt x="0" y="84"/>
                      </a:lnTo>
                      <a:lnTo>
                        <a:pt x="2" y="78"/>
                      </a:lnTo>
                      <a:lnTo>
                        <a:pt x="10" y="78"/>
                      </a:lnTo>
                      <a:lnTo>
                        <a:pt x="10" y="64"/>
                      </a:lnTo>
                      <a:lnTo>
                        <a:pt x="6" y="60"/>
                      </a:lnTo>
                      <a:lnTo>
                        <a:pt x="2" y="48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7" name="Freeform 152"/>
                <p:cNvSpPr>
                  <a:spLocks/>
                </p:cNvSpPr>
                <p:nvPr/>
              </p:nvSpPr>
              <p:spPr bwMode="gray">
                <a:xfrm>
                  <a:off x="4606671" y="3314827"/>
                  <a:ext cx="200025" cy="304800"/>
                </a:xfrm>
                <a:custGeom>
                  <a:avLst/>
                  <a:gdLst/>
                  <a:ahLst/>
                  <a:cxnLst>
                    <a:cxn ang="0">
                      <a:pos x="38" y="84"/>
                    </a:cxn>
                    <a:cxn ang="0">
                      <a:pos x="16" y="90"/>
                    </a:cxn>
                    <a:cxn ang="0">
                      <a:pos x="20" y="76"/>
                    </a:cxn>
                    <a:cxn ang="0">
                      <a:pos x="14" y="60"/>
                    </a:cxn>
                    <a:cxn ang="0">
                      <a:pos x="0" y="60"/>
                    </a:cxn>
                    <a:cxn ang="0">
                      <a:pos x="4" y="44"/>
                    </a:cxn>
                    <a:cxn ang="0">
                      <a:pos x="2" y="20"/>
                    </a:cxn>
                    <a:cxn ang="0">
                      <a:pos x="16" y="0"/>
                    </a:cxn>
                    <a:cxn ang="0">
                      <a:pos x="28" y="26"/>
                    </a:cxn>
                    <a:cxn ang="0">
                      <a:pos x="60" y="38"/>
                    </a:cxn>
                    <a:cxn ang="0">
                      <a:pos x="40" y="58"/>
                    </a:cxn>
                    <a:cxn ang="0">
                      <a:pos x="42" y="70"/>
                    </a:cxn>
                    <a:cxn ang="0">
                      <a:pos x="66" y="68"/>
                    </a:cxn>
                    <a:cxn ang="0">
                      <a:pos x="72" y="90"/>
                    </a:cxn>
                    <a:cxn ang="0">
                      <a:pos x="92" y="110"/>
                    </a:cxn>
                    <a:cxn ang="0">
                      <a:pos x="98" y="130"/>
                    </a:cxn>
                    <a:cxn ang="0">
                      <a:pos x="116" y="130"/>
                    </a:cxn>
                    <a:cxn ang="0">
                      <a:pos x="120" y="148"/>
                    </a:cxn>
                    <a:cxn ang="0">
                      <a:pos x="102" y="160"/>
                    </a:cxn>
                    <a:cxn ang="0">
                      <a:pos x="116" y="166"/>
                    </a:cxn>
                    <a:cxn ang="0">
                      <a:pos x="96" y="176"/>
                    </a:cxn>
                    <a:cxn ang="0">
                      <a:pos x="38" y="176"/>
                    </a:cxn>
                    <a:cxn ang="0">
                      <a:pos x="22" y="184"/>
                    </a:cxn>
                    <a:cxn ang="0">
                      <a:pos x="6" y="188"/>
                    </a:cxn>
                    <a:cxn ang="0">
                      <a:pos x="34" y="164"/>
                    </a:cxn>
                    <a:cxn ang="0">
                      <a:pos x="54" y="162"/>
                    </a:cxn>
                    <a:cxn ang="0">
                      <a:pos x="48" y="160"/>
                    </a:cxn>
                    <a:cxn ang="0">
                      <a:pos x="30" y="158"/>
                    </a:cxn>
                    <a:cxn ang="0">
                      <a:pos x="14" y="158"/>
                    </a:cxn>
                    <a:cxn ang="0">
                      <a:pos x="18" y="148"/>
                    </a:cxn>
                    <a:cxn ang="0">
                      <a:pos x="34" y="136"/>
                    </a:cxn>
                    <a:cxn ang="0">
                      <a:pos x="24" y="128"/>
                    </a:cxn>
                    <a:cxn ang="0">
                      <a:pos x="48" y="122"/>
                    </a:cxn>
                    <a:cxn ang="0">
                      <a:pos x="52" y="102"/>
                    </a:cxn>
                    <a:cxn ang="0">
                      <a:pos x="44" y="86"/>
                    </a:cxn>
                  </a:cxnLst>
                  <a:rect l="0" t="0" r="r" b="b"/>
                  <a:pathLst>
                    <a:path w="126" h="192">
                      <a:moveTo>
                        <a:pt x="44" y="86"/>
                      </a:moveTo>
                      <a:lnTo>
                        <a:pt x="38" y="84"/>
                      </a:lnTo>
                      <a:lnTo>
                        <a:pt x="32" y="92"/>
                      </a:lnTo>
                      <a:lnTo>
                        <a:pt x="16" y="90"/>
                      </a:lnTo>
                      <a:lnTo>
                        <a:pt x="14" y="82"/>
                      </a:lnTo>
                      <a:lnTo>
                        <a:pt x="20" y="76"/>
                      </a:lnTo>
                      <a:lnTo>
                        <a:pt x="18" y="62"/>
                      </a:lnTo>
                      <a:lnTo>
                        <a:pt x="14" y="60"/>
                      </a:lnTo>
                      <a:lnTo>
                        <a:pt x="6" y="64"/>
                      </a:lnTo>
                      <a:lnTo>
                        <a:pt x="0" y="60"/>
                      </a:lnTo>
                      <a:lnTo>
                        <a:pt x="10" y="48"/>
                      </a:lnTo>
                      <a:lnTo>
                        <a:pt x="4" y="44"/>
                      </a:lnTo>
                      <a:lnTo>
                        <a:pt x="0" y="36"/>
                      </a:lnTo>
                      <a:lnTo>
                        <a:pt x="2" y="20"/>
                      </a:lnTo>
                      <a:lnTo>
                        <a:pt x="12" y="20"/>
                      </a:lnTo>
                      <a:lnTo>
                        <a:pt x="16" y="0"/>
                      </a:lnTo>
                      <a:lnTo>
                        <a:pt x="44" y="2"/>
                      </a:lnTo>
                      <a:lnTo>
                        <a:pt x="28" y="26"/>
                      </a:lnTo>
                      <a:lnTo>
                        <a:pt x="64" y="26"/>
                      </a:lnTo>
                      <a:lnTo>
                        <a:pt x="60" y="38"/>
                      </a:lnTo>
                      <a:lnTo>
                        <a:pt x="48" y="50"/>
                      </a:lnTo>
                      <a:lnTo>
                        <a:pt x="40" y="58"/>
                      </a:lnTo>
                      <a:lnTo>
                        <a:pt x="36" y="66"/>
                      </a:lnTo>
                      <a:lnTo>
                        <a:pt x="42" y="70"/>
                      </a:lnTo>
                      <a:lnTo>
                        <a:pt x="52" y="66"/>
                      </a:lnTo>
                      <a:lnTo>
                        <a:pt x="66" y="68"/>
                      </a:lnTo>
                      <a:lnTo>
                        <a:pt x="70" y="78"/>
                      </a:lnTo>
                      <a:lnTo>
                        <a:pt x="72" y="90"/>
                      </a:lnTo>
                      <a:lnTo>
                        <a:pt x="84" y="98"/>
                      </a:lnTo>
                      <a:lnTo>
                        <a:pt x="92" y="110"/>
                      </a:lnTo>
                      <a:lnTo>
                        <a:pt x="94" y="118"/>
                      </a:lnTo>
                      <a:lnTo>
                        <a:pt x="98" y="130"/>
                      </a:lnTo>
                      <a:lnTo>
                        <a:pt x="106" y="132"/>
                      </a:lnTo>
                      <a:lnTo>
                        <a:pt x="116" y="130"/>
                      </a:lnTo>
                      <a:lnTo>
                        <a:pt x="126" y="138"/>
                      </a:lnTo>
                      <a:lnTo>
                        <a:pt x="120" y="148"/>
                      </a:lnTo>
                      <a:lnTo>
                        <a:pt x="110" y="154"/>
                      </a:lnTo>
                      <a:lnTo>
                        <a:pt x="102" y="160"/>
                      </a:lnTo>
                      <a:lnTo>
                        <a:pt x="108" y="162"/>
                      </a:lnTo>
                      <a:lnTo>
                        <a:pt x="116" y="166"/>
                      </a:lnTo>
                      <a:lnTo>
                        <a:pt x="108" y="172"/>
                      </a:lnTo>
                      <a:lnTo>
                        <a:pt x="96" y="176"/>
                      </a:lnTo>
                      <a:lnTo>
                        <a:pt x="46" y="176"/>
                      </a:lnTo>
                      <a:lnTo>
                        <a:pt x="38" y="176"/>
                      </a:lnTo>
                      <a:lnTo>
                        <a:pt x="38" y="184"/>
                      </a:lnTo>
                      <a:lnTo>
                        <a:pt x="22" y="184"/>
                      </a:lnTo>
                      <a:lnTo>
                        <a:pt x="10" y="192"/>
                      </a:lnTo>
                      <a:lnTo>
                        <a:pt x="6" y="188"/>
                      </a:lnTo>
                      <a:lnTo>
                        <a:pt x="24" y="172"/>
                      </a:lnTo>
                      <a:lnTo>
                        <a:pt x="34" y="164"/>
                      </a:lnTo>
                      <a:lnTo>
                        <a:pt x="46" y="164"/>
                      </a:lnTo>
                      <a:lnTo>
                        <a:pt x="54" y="162"/>
                      </a:lnTo>
                      <a:lnTo>
                        <a:pt x="56" y="154"/>
                      </a:lnTo>
                      <a:lnTo>
                        <a:pt x="48" y="160"/>
                      </a:lnTo>
                      <a:lnTo>
                        <a:pt x="38" y="158"/>
                      </a:lnTo>
                      <a:lnTo>
                        <a:pt x="30" y="158"/>
                      </a:lnTo>
                      <a:lnTo>
                        <a:pt x="24" y="154"/>
                      </a:lnTo>
                      <a:lnTo>
                        <a:pt x="14" y="158"/>
                      </a:lnTo>
                      <a:lnTo>
                        <a:pt x="10" y="154"/>
                      </a:lnTo>
                      <a:lnTo>
                        <a:pt x="18" y="148"/>
                      </a:lnTo>
                      <a:lnTo>
                        <a:pt x="26" y="142"/>
                      </a:lnTo>
                      <a:lnTo>
                        <a:pt x="34" y="136"/>
                      </a:lnTo>
                      <a:lnTo>
                        <a:pt x="34" y="130"/>
                      </a:lnTo>
                      <a:lnTo>
                        <a:pt x="24" y="128"/>
                      </a:lnTo>
                      <a:lnTo>
                        <a:pt x="24" y="120"/>
                      </a:lnTo>
                      <a:lnTo>
                        <a:pt x="48" y="122"/>
                      </a:lnTo>
                      <a:lnTo>
                        <a:pt x="48" y="112"/>
                      </a:lnTo>
                      <a:lnTo>
                        <a:pt x="52" y="102"/>
                      </a:lnTo>
                      <a:lnTo>
                        <a:pt x="38" y="94"/>
                      </a:lnTo>
                      <a:lnTo>
                        <a:pt x="44" y="8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8" name="Freeform 153"/>
                <p:cNvSpPr>
                  <a:spLocks/>
                </p:cNvSpPr>
                <p:nvPr/>
              </p:nvSpPr>
              <p:spPr bwMode="gray">
                <a:xfrm>
                  <a:off x="4555871" y="3441827"/>
                  <a:ext cx="60325" cy="38100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30" y="2"/>
                    </a:cxn>
                    <a:cxn ang="0">
                      <a:pos x="34" y="8"/>
                    </a:cxn>
                    <a:cxn ang="0">
                      <a:pos x="38" y="16"/>
                    </a:cxn>
                    <a:cxn ang="0">
                      <a:pos x="34" y="24"/>
                    </a:cxn>
                    <a:cxn ang="0">
                      <a:pos x="22" y="24"/>
                    </a:cxn>
                    <a:cxn ang="0">
                      <a:pos x="16" y="18"/>
                    </a:cxn>
                    <a:cxn ang="0">
                      <a:pos x="8" y="22"/>
                    </a:cxn>
                    <a:cxn ang="0">
                      <a:pos x="0" y="18"/>
                    </a:cxn>
                    <a:cxn ang="0">
                      <a:pos x="4" y="8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38" h="24">
                      <a:moveTo>
                        <a:pt x="12" y="0"/>
                      </a:moveTo>
                      <a:lnTo>
                        <a:pt x="30" y="2"/>
                      </a:lnTo>
                      <a:lnTo>
                        <a:pt x="34" y="8"/>
                      </a:lnTo>
                      <a:lnTo>
                        <a:pt x="38" y="16"/>
                      </a:lnTo>
                      <a:lnTo>
                        <a:pt x="34" y="24"/>
                      </a:lnTo>
                      <a:lnTo>
                        <a:pt x="22" y="24"/>
                      </a:lnTo>
                      <a:lnTo>
                        <a:pt x="16" y="18"/>
                      </a:lnTo>
                      <a:lnTo>
                        <a:pt x="8" y="22"/>
                      </a:lnTo>
                      <a:lnTo>
                        <a:pt x="0" y="18"/>
                      </a:lnTo>
                      <a:lnTo>
                        <a:pt x="4" y="8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59" name="Freeform 154"/>
                <p:cNvSpPr>
                  <a:spLocks/>
                </p:cNvSpPr>
                <p:nvPr/>
              </p:nvSpPr>
              <p:spPr bwMode="gray">
                <a:xfrm>
                  <a:off x="4498721" y="3470402"/>
                  <a:ext cx="104775" cy="98425"/>
                </a:xfrm>
                <a:custGeom>
                  <a:avLst/>
                  <a:gdLst/>
                  <a:ahLst/>
                  <a:cxnLst>
                    <a:cxn ang="0">
                      <a:pos x="66" y="26"/>
                    </a:cxn>
                    <a:cxn ang="0">
                      <a:pos x="64" y="44"/>
                    </a:cxn>
                    <a:cxn ang="0">
                      <a:pos x="48" y="48"/>
                    </a:cxn>
                    <a:cxn ang="0">
                      <a:pos x="36" y="52"/>
                    </a:cxn>
                    <a:cxn ang="0">
                      <a:pos x="26" y="58"/>
                    </a:cxn>
                    <a:cxn ang="0">
                      <a:pos x="18" y="62"/>
                    </a:cxn>
                    <a:cxn ang="0">
                      <a:pos x="8" y="58"/>
                    </a:cxn>
                    <a:cxn ang="0">
                      <a:pos x="0" y="48"/>
                    </a:cxn>
                    <a:cxn ang="0">
                      <a:pos x="10" y="40"/>
                    </a:cxn>
                    <a:cxn ang="0">
                      <a:pos x="12" y="30"/>
                    </a:cxn>
                    <a:cxn ang="0">
                      <a:pos x="20" y="26"/>
                    </a:cxn>
                    <a:cxn ang="0">
                      <a:pos x="14" y="22"/>
                    </a:cxn>
                    <a:cxn ang="0">
                      <a:pos x="4" y="24"/>
                    </a:cxn>
                    <a:cxn ang="0">
                      <a:pos x="2" y="16"/>
                    </a:cxn>
                    <a:cxn ang="0">
                      <a:pos x="6" y="12"/>
                    </a:cxn>
                    <a:cxn ang="0">
                      <a:pos x="4" y="6"/>
                    </a:cxn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8" y="2"/>
                    </a:cxn>
                    <a:cxn ang="0">
                      <a:pos x="36" y="0"/>
                    </a:cxn>
                    <a:cxn ang="0">
                      <a:pos x="44" y="4"/>
                    </a:cxn>
                    <a:cxn ang="0">
                      <a:pos x="52" y="0"/>
                    </a:cxn>
                    <a:cxn ang="0">
                      <a:pos x="58" y="6"/>
                    </a:cxn>
                    <a:cxn ang="0">
                      <a:pos x="64" y="12"/>
                    </a:cxn>
                    <a:cxn ang="0">
                      <a:pos x="66" y="26"/>
                    </a:cxn>
                  </a:cxnLst>
                  <a:rect l="0" t="0" r="r" b="b"/>
                  <a:pathLst>
                    <a:path w="66" h="62">
                      <a:moveTo>
                        <a:pt x="66" y="26"/>
                      </a:moveTo>
                      <a:lnTo>
                        <a:pt x="64" y="44"/>
                      </a:lnTo>
                      <a:lnTo>
                        <a:pt x="48" y="48"/>
                      </a:lnTo>
                      <a:lnTo>
                        <a:pt x="36" y="52"/>
                      </a:lnTo>
                      <a:lnTo>
                        <a:pt x="26" y="58"/>
                      </a:lnTo>
                      <a:lnTo>
                        <a:pt x="18" y="62"/>
                      </a:lnTo>
                      <a:lnTo>
                        <a:pt x="8" y="58"/>
                      </a:lnTo>
                      <a:lnTo>
                        <a:pt x="0" y="48"/>
                      </a:lnTo>
                      <a:lnTo>
                        <a:pt x="10" y="40"/>
                      </a:lnTo>
                      <a:lnTo>
                        <a:pt x="12" y="30"/>
                      </a:lnTo>
                      <a:lnTo>
                        <a:pt x="20" y="26"/>
                      </a:lnTo>
                      <a:lnTo>
                        <a:pt x="14" y="22"/>
                      </a:lnTo>
                      <a:lnTo>
                        <a:pt x="4" y="24"/>
                      </a:lnTo>
                      <a:lnTo>
                        <a:pt x="2" y="16"/>
                      </a:lnTo>
                      <a:lnTo>
                        <a:pt x="6" y="12"/>
                      </a:lnTo>
                      <a:lnTo>
                        <a:pt x="4" y="6"/>
                      </a:lnTo>
                      <a:lnTo>
                        <a:pt x="10" y="0"/>
                      </a:lnTo>
                      <a:lnTo>
                        <a:pt x="20" y="4"/>
                      </a:lnTo>
                      <a:lnTo>
                        <a:pt x="28" y="2"/>
                      </a:lnTo>
                      <a:lnTo>
                        <a:pt x="36" y="0"/>
                      </a:lnTo>
                      <a:lnTo>
                        <a:pt x="44" y="4"/>
                      </a:lnTo>
                      <a:lnTo>
                        <a:pt x="52" y="0"/>
                      </a:lnTo>
                      <a:lnTo>
                        <a:pt x="58" y="6"/>
                      </a:lnTo>
                      <a:lnTo>
                        <a:pt x="64" y="12"/>
                      </a:lnTo>
                      <a:lnTo>
                        <a:pt x="66" y="2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0" name="Freeform 155"/>
                <p:cNvSpPr>
                  <a:spLocks/>
                </p:cNvSpPr>
                <p:nvPr/>
              </p:nvSpPr>
              <p:spPr bwMode="gray">
                <a:xfrm>
                  <a:off x="4908296" y="3689477"/>
                  <a:ext cx="111125" cy="60325"/>
                </a:xfrm>
                <a:custGeom>
                  <a:avLst/>
                  <a:gdLst/>
                  <a:ahLst/>
                  <a:cxnLst>
                    <a:cxn ang="0">
                      <a:pos x="24" y="2"/>
                    </a:cxn>
                    <a:cxn ang="0">
                      <a:pos x="40" y="2"/>
                    </a:cxn>
                    <a:cxn ang="0">
                      <a:pos x="50" y="0"/>
                    </a:cxn>
                    <a:cxn ang="0">
                      <a:pos x="58" y="2"/>
                    </a:cxn>
                    <a:cxn ang="0">
                      <a:pos x="60" y="4"/>
                    </a:cxn>
                    <a:cxn ang="0">
                      <a:pos x="58" y="8"/>
                    </a:cxn>
                    <a:cxn ang="0">
                      <a:pos x="56" y="14"/>
                    </a:cxn>
                    <a:cxn ang="0">
                      <a:pos x="64" y="16"/>
                    </a:cxn>
                    <a:cxn ang="0">
                      <a:pos x="68" y="16"/>
                    </a:cxn>
                    <a:cxn ang="0">
                      <a:pos x="70" y="20"/>
                    </a:cxn>
                    <a:cxn ang="0">
                      <a:pos x="66" y="28"/>
                    </a:cxn>
                    <a:cxn ang="0">
                      <a:pos x="56" y="30"/>
                    </a:cxn>
                    <a:cxn ang="0">
                      <a:pos x="50" y="24"/>
                    </a:cxn>
                    <a:cxn ang="0">
                      <a:pos x="50" y="34"/>
                    </a:cxn>
                    <a:cxn ang="0">
                      <a:pos x="46" y="36"/>
                    </a:cxn>
                    <a:cxn ang="0">
                      <a:pos x="40" y="34"/>
                    </a:cxn>
                    <a:cxn ang="0">
                      <a:pos x="34" y="30"/>
                    </a:cxn>
                    <a:cxn ang="0">
                      <a:pos x="30" y="32"/>
                    </a:cxn>
                    <a:cxn ang="0">
                      <a:pos x="30" y="36"/>
                    </a:cxn>
                    <a:cxn ang="0">
                      <a:pos x="16" y="38"/>
                    </a:cxn>
                    <a:cxn ang="0">
                      <a:pos x="16" y="28"/>
                    </a:cxn>
                    <a:cxn ang="0">
                      <a:pos x="0" y="28"/>
                    </a:cxn>
                    <a:cxn ang="0">
                      <a:pos x="8" y="16"/>
                    </a:cxn>
                    <a:cxn ang="0">
                      <a:pos x="18" y="6"/>
                    </a:cxn>
                    <a:cxn ang="0">
                      <a:pos x="22" y="6"/>
                    </a:cxn>
                    <a:cxn ang="0">
                      <a:pos x="24" y="2"/>
                    </a:cxn>
                  </a:cxnLst>
                  <a:rect l="0" t="0" r="r" b="b"/>
                  <a:pathLst>
                    <a:path w="70" h="38">
                      <a:moveTo>
                        <a:pt x="24" y="2"/>
                      </a:moveTo>
                      <a:lnTo>
                        <a:pt x="40" y="2"/>
                      </a:lnTo>
                      <a:lnTo>
                        <a:pt x="50" y="0"/>
                      </a:lnTo>
                      <a:lnTo>
                        <a:pt x="58" y="2"/>
                      </a:lnTo>
                      <a:lnTo>
                        <a:pt x="60" y="4"/>
                      </a:lnTo>
                      <a:lnTo>
                        <a:pt x="58" y="8"/>
                      </a:lnTo>
                      <a:lnTo>
                        <a:pt x="56" y="14"/>
                      </a:lnTo>
                      <a:lnTo>
                        <a:pt x="64" y="16"/>
                      </a:lnTo>
                      <a:lnTo>
                        <a:pt x="68" y="16"/>
                      </a:lnTo>
                      <a:lnTo>
                        <a:pt x="70" y="20"/>
                      </a:lnTo>
                      <a:lnTo>
                        <a:pt x="66" y="28"/>
                      </a:lnTo>
                      <a:lnTo>
                        <a:pt x="56" y="30"/>
                      </a:lnTo>
                      <a:lnTo>
                        <a:pt x="50" y="24"/>
                      </a:lnTo>
                      <a:lnTo>
                        <a:pt x="50" y="34"/>
                      </a:lnTo>
                      <a:lnTo>
                        <a:pt x="46" y="36"/>
                      </a:lnTo>
                      <a:lnTo>
                        <a:pt x="40" y="34"/>
                      </a:lnTo>
                      <a:lnTo>
                        <a:pt x="34" y="30"/>
                      </a:lnTo>
                      <a:lnTo>
                        <a:pt x="30" y="32"/>
                      </a:lnTo>
                      <a:lnTo>
                        <a:pt x="30" y="36"/>
                      </a:lnTo>
                      <a:lnTo>
                        <a:pt x="16" y="38"/>
                      </a:lnTo>
                      <a:lnTo>
                        <a:pt x="16" y="28"/>
                      </a:lnTo>
                      <a:lnTo>
                        <a:pt x="0" y="28"/>
                      </a:lnTo>
                      <a:lnTo>
                        <a:pt x="8" y="16"/>
                      </a:lnTo>
                      <a:lnTo>
                        <a:pt x="18" y="6"/>
                      </a:lnTo>
                      <a:lnTo>
                        <a:pt x="22" y="6"/>
                      </a:lnTo>
                      <a:lnTo>
                        <a:pt x="24" y="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1" name="Freeform 156"/>
                <p:cNvSpPr>
                  <a:spLocks/>
                </p:cNvSpPr>
                <p:nvPr/>
              </p:nvSpPr>
              <p:spPr bwMode="gray">
                <a:xfrm>
                  <a:off x="4638421" y="3581527"/>
                  <a:ext cx="323850" cy="273050"/>
                </a:xfrm>
                <a:custGeom>
                  <a:avLst/>
                  <a:gdLst/>
                  <a:ahLst/>
                  <a:cxnLst>
                    <a:cxn ang="0">
                      <a:pos x="126" y="8"/>
                    </a:cxn>
                    <a:cxn ang="0">
                      <a:pos x="152" y="24"/>
                    </a:cxn>
                    <a:cxn ang="0">
                      <a:pos x="162" y="32"/>
                    </a:cxn>
                    <a:cxn ang="0">
                      <a:pos x="180" y="36"/>
                    </a:cxn>
                    <a:cxn ang="0">
                      <a:pos x="202" y="40"/>
                    </a:cxn>
                    <a:cxn ang="0">
                      <a:pos x="198" y="56"/>
                    </a:cxn>
                    <a:cxn ang="0">
                      <a:pos x="194" y="70"/>
                    </a:cxn>
                    <a:cxn ang="0">
                      <a:pos x="188" y="74"/>
                    </a:cxn>
                    <a:cxn ang="0">
                      <a:pos x="170" y="96"/>
                    </a:cxn>
                    <a:cxn ang="0">
                      <a:pos x="186" y="106"/>
                    </a:cxn>
                    <a:cxn ang="0">
                      <a:pos x="188" y="116"/>
                    </a:cxn>
                    <a:cxn ang="0">
                      <a:pos x="186" y="140"/>
                    </a:cxn>
                    <a:cxn ang="0">
                      <a:pos x="194" y="148"/>
                    </a:cxn>
                    <a:cxn ang="0">
                      <a:pos x="182" y="158"/>
                    </a:cxn>
                    <a:cxn ang="0">
                      <a:pos x="160" y="156"/>
                    </a:cxn>
                    <a:cxn ang="0">
                      <a:pos x="138" y="152"/>
                    </a:cxn>
                    <a:cxn ang="0">
                      <a:pos x="122" y="162"/>
                    </a:cxn>
                    <a:cxn ang="0">
                      <a:pos x="106" y="172"/>
                    </a:cxn>
                    <a:cxn ang="0">
                      <a:pos x="80" y="168"/>
                    </a:cxn>
                    <a:cxn ang="0">
                      <a:pos x="50" y="156"/>
                    </a:cxn>
                    <a:cxn ang="0">
                      <a:pos x="56" y="128"/>
                    </a:cxn>
                    <a:cxn ang="0">
                      <a:pos x="64" y="116"/>
                    </a:cxn>
                    <a:cxn ang="0">
                      <a:pos x="44" y="90"/>
                    </a:cxn>
                    <a:cxn ang="0">
                      <a:pos x="36" y="76"/>
                    </a:cxn>
                    <a:cxn ang="0">
                      <a:pos x="18" y="66"/>
                    </a:cxn>
                    <a:cxn ang="0">
                      <a:pos x="0" y="60"/>
                    </a:cxn>
                    <a:cxn ang="0">
                      <a:pos x="8" y="50"/>
                    </a:cxn>
                    <a:cxn ang="0">
                      <a:pos x="26" y="48"/>
                    </a:cxn>
                    <a:cxn ang="0">
                      <a:pos x="40" y="50"/>
                    </a:cxn>
                    <a:cxn ang="0">
                      <a:pos x="54" y="46"/>
                    </a:cxn>
                    <a:cxn ang="0">
                      <a:pos x="48" y="30"/>
                    </a:cxn>
                    <a:cxn ang="0">
                      <a:pos x="62" y="36"/>
                    </a:cxn>
                    <a:cxn ang="0">
                      <a:pos x="84" y="28"/>
                    </a:cxn>
                    <a:cxn ang="0">
                      <a:pos x="106" y="18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204" h="172">
                      <a:moveTo>
                        <a:pt x="116" y="0"/>
                      </a:moveTo>
                      <a:lnTo>
                        <a:pt x="126" y="8"/>
                      </a:lnTo>
                      <a:lnTo>
                        <a:pt x="140" y="20"/>
                      </a:lnTo>
                      <a:lnTo>
                        <a:pt x="152" y="24"/>
                      </a:lnTo>
                      <a:lnTo>
                        <a:pt x="154" y="28"/>
                      </a:lnTo>
                      <a:lnTo>
                        <a:pt x="162" y="32"/>
                      </a:lnTo>
                      <a:lnTo>
                        <a:pt x="174" y="32"/>
                      </a:lnTo>
                      <a:lnTo>
                        <a:pt x="180" y="36"/>
                      </a:lnTo>
                      <a:lnTo>
                        <a:pt x="184" y="40"/>
                      </a:lnTo>
                      <a:lnTo>
                        <a:pt x="202" y="40"/>
                      </a:lnTo>
                      <a:lnTo>
                        <a:pt x="204" y="44"/>
                      </a:lnTo>
                      <a:lnTo>
                        <a:pt x="198" y="56"/>
                      </a:lnTo>
                      <a:lnTo>
                        <a:pt x="194" y="64"/>
                      </a:lnTo>
                      <a:lnTo>
                        <a:pt x="194" y="70"/>
                      </a:lnTo>
                      <a:lnTo>
                        <a:pt x="192" y="74"/>
                      </a:lnTo>
                      <a:lnTo>
                        <a:pt x="188" y="74"/>
                      </a:lnTo>
                      <a:lnTo>
                        <a:pt x="178" y="84"/>
                      </a:lnTo>
                      <a:lnTo>
                        <a:pt x="170" y="96"/>
                      </a:lnTo>
                      <a:lnTo>
                        <a:pt x="186" y="96"/>
                      </a:lnTo>
                      <a:lnTo>
                        <a:pt x="186" y="106"/>
                      </a:lnTo>
                      <a:lnTo>
                        <a:pt x="186" y="112"/>
                      </a:lnTo>
                      <a:lnTo>
                        <a:pt x="188" y="116"/>
                      </a:lnTo>
                      <a:lnTo>
                        <a:pt x="184" y="124"/>
                      </a:lnTo>
                      <a:lnTo>
                        <a:pt x="186" y="140"/>
                      </a:lnTo>
                      <a:lnTo>
                        <a:pt x="194" y="140"/>
                      </a:lnTo>
                      <a:lnTo>
                        <a:pt x="194" y="148"/>
                      </a:lnTo>
                      <a:lnTo>
                        <a:pt x="186" y="150"/>
                      </a:lnTo>
                      <a:lnTo>
                        <a:pt x="182" y="158"/>
                      </a:lnTo>
                      <a:lnTo>
                        <a:pt x="172" y="162"/>
                      </a:lnTo>
                      <a:lnTo>
                        <a:pt x="160" y="156"/>
                      </a:lnTo>
                      <a:lnTo>
                        <a:pt x="150" y="154"/>
                      </a:lnTo>
                      <a:lnTo>
                        <a:pt x="138" y="152"/>
                      </a:lnTo>
                      <a:lnTo>
                        <a:pt x="128" y="156"/>
                      </a:lnTo>
                      <a:lnTo>
                        <a:pt x="122" y="162"/>
                      </a:lnTo>
                      <a:lnTo>
                        <a:pt x="122" y="172"/>
                      </a:lnTo>
                      <a:lnTo>
                        <a:pt x="106" y="172"/>
                      </a:lnTo>
                      <a:lnTo>
                        <a:pt x="92" y="166"/>
                      </a:lnTo>
                      <a:lnTo>
                        <a:pt x="80" y="168"/>
                      </a:lnTo>
                      <a:lnTo>
                        <a:pt x="64" y="162"/>
                      </a:lnTo>
                      <a:lnTo>
                        <a:pt x="50" y="156"/>
                      </a:lnTo>
                      <a:lnTo>
                        <a:pt x="50" y="144"/>
                      </a:lnTo>
                      <a:lnTo>
                        <a:pt x="56" y="128"/>
                      </a:lnTo>
                      <a:lnTo>
                        <a:pt x="56" y="116"/>
                      </a:lnTo>
                      <a:lnTo>
                        <a:pt x="64" y="116"/>
                      </a:lnTo>
                      <a:lnTo>
                        <a:pt x="56" y="98"/>
                      </a:lnTo>
                      <a:lnTo>
                        <a:pt x="44" y="90"/>
                      </a:lnTo>
                      <a:lnTo>
                        <a:pt x="42" y="82"/>
                      </a:lnTo>
                      <a:lnTo>
                        <a:pt x="36" y="76"/>
                      </a:lnTo>
                      <a:lnTo>
                        <a:pt x="26" y="70"/>
                      </a:lnTo>
                      <a:lnTo>
                        <a:pt x="18" y="66"/>
                      </a:lnTo>
                      <a:lnTo>
                        <a:pt x="6" y="66"/>
                      </a:lnTo>
                      <a:lnTo>
                        <a:pt x="0" y="60"/>
                      </a:lnTo>
                      <a:lnTo>
                        <a:pt x="2" y="52"/>
                      </a:lnTo>
                      <a:lnTo>
                        <a:pt x="8" y="50"/>
                      </a:lnTo>
                      <a:lnTo>
                        <a:pt x="18" y="48"/>
                      </a:lnTo>
                      <a:lnTo>
                        <a:pt x="26" y="48"/>
                      </a:lnTo>
                      <a:lnTo>
                        <a:pt x="32" y="54"/>
                      </a:lnTo>
                      <a:lnTo>
                        <a:pt x="40" y="50"/>
                      </a:lnTo>
                      <a:lnTo>
                        <a:pt x="48" y="52"/>
                      </a:lnTo>
                      <a:lnTo>
                        <a:pt x="54" y="46"/>
                      </a:lnTo>
                      <a:lnTo>
                        <a:pt x="50" y="36"/>
                      </a:lnTo>
                      <a:lnTo>
                        <a:pt x="48" y="30"/>
                      </a:lnTo>
                      <a:lnTo>
                        <a:pt x="54" y="30"/>
                      </a:lnTo>
                      <a:lnTo>
                        <a:pt x="62" y="36"/>
                      </a:lnTo>
                      <a:lnTo>
                        <a:pt x="76" y="34"/>
                      </a:lnTo>
                      <a:lnTo>
                        <a:pt x="84" y="28"/>
                      </a:lnTo>
                      <a:lnTo>
                        <a:pt x="96" y="22"/>
                      </a:lnTo>
                      <a:lnTo>
                        <a:pt x="106" y="18"/>
                      </a:lnTo>
                      <a:lnTo>
                        <a:pt x="106" y="4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2" name="Freeform 157"/>
                <p:cNvSpPr>
                  <a:spLocks/>
                </p:cNvSpPr>
                <p:nvPr/>
              </p:nvSpPr>
              <p:spPr bwMode="gray">
                <a:xfrm>
                  <a:off x="4517771" y="3860927"/>
                  <a:ext cx="85725" cy="152400"/>
                </a:xfrm>
                <a:custGeom>
                  <a:avLst/>
                  <a:gdLst/>
                  <a:ahLst/>
                  <a:cxnLst>
                    <a:cxn ang="0">
                      <a:pos x="36" y="96"/>
                    </a:cxn>
                    <a:cxn ang="0">
                      <a:pos x="24" y="96"/>
                    </a:cxn>
                    <a:cxn ang="0">
                      <a:pos x="12" y="96"/>
                    </a:cxn>
                    <a:cxn ang="0">
                      <a:pos x="12" y="88"/>
                    </a:cxn>
                    <a:cxn ang="0">
                      <a:pos x="12" y="72"/>
                    </a:cxn>
                    <a:cxn ang="0">
                      <a:pos x="8" y="70"/>
                    </a:cxn>
                    <a:cxn ang="0">
                      <a:pos x="0" y="60"/>
                    </a:cxn>
                    <a:cxn ang="0">
                      <a:pos x="8" y="50"/>
                    </a:cxn>
                    <a:cxn ang="0">
                      <a:pos x="10" y="40"/>
                    </a:cxn>
                    <a:cxn ang="0">
                      <a:pos x="14" y="26"/>
                    </a:cxn>
                    <a:cxn ang="0">
                      <a:pos x="12" y="14"/>
                    </a:cxn>
                    <a:cxn ang="0">
                      <a:pos x="14" y="0"/>
                    </a:cxn>
                    <a:cxn ang="0">
                      <a:pos x="20" y="2"/>
                    </a:cxn>
                    <a:cxn ang="0">
                      <a:pos x="26" y="8"/>
                    </a:cxn>
                    <a:cxn ang="0">
                      <a:pos x="38" y="6"/>
                    </a:cxn>
                    <a:cxn ang="0">
                      <a:pos x="48" y="6"/>
                    </a:cxn>
                    <a:cxn ang="0">
                      <a:pos x="54" y="14"/>
                    </a:cxn>
                    <a:cxn ang="0">
                      <a:pos x="52" y="20"/>
                    </a:cxn>
                    <a:cxn ang="0">
                      <a:pos x="42" y="22"/>
                    </a:cxn>
                    <a:cxn ang="0">
                      <a:pos x="42" y="36"/>
                    </a:cxn>
                    <a:cxn ang="0">
                      <a:pos x="42" y="46"/>
                    </a:cxn>
                    <a:cxn ang="0">
                      <a:pos x="40" y="50"/>
                    </a:cxn>
                    <a:cxn ang="0">
                      <a:pos x="34" y="54"/>
                    </a:cxn>
                    <a:cxn ang="0">
                      <a:pos x="34" y="58"/>
                    </a:cxn>
                    <a:cxn ang="0">
                      <a:pos x="40" y="66"/>
                    </a:cxn>
                    <a:cxn ang="0">
                      <a:pos x="34" y="70"/>
                    </a:cxn>
                    <a:cxn ang="0">
                      <a:pos x="36" y="76"/>
                    </a:cxn>
                    <a:cxn ang="0">
                      <a:pos x="38" y="82"/>
                    </a:cxn>
                    <a:cxn ang="0">
                      <a:pos x="32" y="86"/>
                    </a:cxn>
                    <a:cxn ang="0">
                      <a:pos x="36" y="96"/>
                    </a:cxn>
                  </a:cxnLst>
                  <a:rect l="0" t="0" r="r" b="b"/>
                  <a:pathLst>
                    <a:path w="54" h="96">
                      <a:moveTo>
                        <a:pt x="36" y="96"/>
                      </a:moveTo>
                      <a:lnTo>
                        <a:pt x="24" y="96"/>
                      </a:lnTo>
                      <a:lnTo>
                        <a:pt x="12" y="96"/>
                      </a:lnTo>
                      <a:lnTo>
                        <a:pt x="12" y="88"/>
                      </a:lnTo>
                      <a:lnTo>
                        <a:pt x="12" y="72"/>
                      </a:lnTo>
                      <a:lnTo>
                        <a:pt x="8" y="70"/>
                      </a:lnTo>
                      <a:lnTo>
                        <a:pt x="0" y="60"/>
                      </a:lnTo>
                      <a:lnTo>
                        <a:pt x="8" y="50"/>
                      </a:lnTo>
                      <a:lnTo>
                        <a:pt x="10" y="40"/>
                      </a:lnTo>
                      <a:lnTo>
                        <a:pt x="14" y="26"/>
                      </a:lnTo>
                      <a:lnTo>
                        <a:pt x="12" y="14"/>
                      </a:lnTo>
                      <a:lnTo>
                        <a:pt x="14" y="0"/>
                      </a:lnTo>
                      <a:lnTo>
                        <a:pt x="20" y="2"/>
                      </a:lnTo>
                      <a:lnTo>
                        <a:pt x="26" y="8"/>
                      </a:lnTo>
                      <a:lnTo>
                        <a:pt x="38" y="6"/>
                      </a:lnTo>
                      <a:lnTo>
                        <a:pt x="48" y="6"/>
                      </a:lnTo>
                      <a:lnTo>
                        <a:pt x="54" y="14"/>
                      </a:lnTo>
                      <a:lnTo>
                        <a:pt x="52" y="20"/>
                      </a:lnTo>
                      <a:lnTo>
                        <a:pt x="42" y="22"/>
                      </a:lnTo>
                      <a:lnTo>
                        <a:pt x="42" y="36"/>
                      </a:lnTo>
                      <a:lnTo>
                        <a:pt x="42" y="46"/>
                      </a:lnTo>
                      <a:lnTo>
                        <a:pt x="40" y="50"/>
                      </a:lnTo>
                      <a:lnTo>
                        <a:pt x="34" y="54"/>
                      </a:lnTo>
                      <a:lnTo>
                        <a:pt x="34" y="58"/>
                      </a:lnTo>
                      <a:lnTo>
                        <a:pt x="40" y="66"/>
                      </a:lnTo>
                      <a:lnTo>
                        <a:pt x="34" y="70"/>
                      </a:lnTo>
                      <a:lnTo>
                        <a:pt x="36" y="76"/>
                      </a:lnTo>
                      <a:lnTo>
                        <a:pt x="38" y="82"/>
                      </a:lnTo>
                      <a:lnTo>
                        <a:pt x="32" y="86"/>
                      </a:lnTo>
                      <a:lnTo>
                        <a:pt x="36" y="9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3" name="Freeform 158"/>
                <p:cNvSpPr>
                  <a:spLocks/>
                </p:cNvSpPr>
                <p:nvPr/>
              </p:nvSpPr>
              <p:spPr bwMode="gray">
                <a:xfrm>
                  <a:off x="4524121" y="3816477"/>
                  <a:ext cx="311150" cy="225425"/>
                </a:xfrm>
                <a:custGeom>
                  <a:avLst/>
                  <a:gdLst/>
                  <a:ahLst/>
                  <a:cxnLst>
                    <a:cxn ang="0">
                      <a:pos x="10" y="28"/>
                    </a:cxn>
                    <a:cxn ang="0">
                      <a:pos x="6" y="22"/>
                    </a:cxn>
                    <a:cxn ang="0">
                      <a:pos x="0" y="12"/>
                    </a:cxn>
                    <a:cxn ang="0">
                      <a:pos x="4" y="8"/>
                    </a:cxn>
                    <a:cxn ang="0">
                      <a:pos x="16" y="4"/>
                    </a:cxn>
                    <a:cxn ang="0">
                      <a:pos x="24" y="0"/>
                    </a:cxn>
                    <a:cxn ang="0">
                      <a:pos x="46" y="2"/>
                    </a:cxn>
                    <a:cxn ang="0">
                      <a:pos x="66" y="4"/>
                    </a:cxn>
                    <a:cxn ang="0">
                      <a:pos x="78" y="8"/>
                    </a:cxn>
                    <a:cxn ang="0">
                      <a:pos x="96" y="6"/>
                    </a:cxn>
                    <a:cxn ang="0">
                      <a:pos x="114" y="8"/>
                    </a:cxn>
                    <a:cxn ang="0">
                      <a:pos x="122" y="8"/>
                    </a:cxn>
                    <a:cxn ang="0">
                      <a:pos x="136" y="14"/>
                    </a:cxn>
                    <a:cxn ang="0">
                      <a:pos x="152" y="20"/>
                    </a:cxn>
                    <a:cxn ang="0">
                      <a:pos x="164" y="18"/>
                    </a:cxn>
                    <a:cxn ang="0">
                      <a:pos x="178" y="24"/>
                    </a:cxn>
                    <a:cxn ang="0">
                      <a:pos x="194" y="24"/>
                    </a:cxn>
                    <a:cxn ang="0">
                      <a:pos x="196" y="28"/>
                    </a:cxn>
                    <a:cxn ang="0">
                      <a:pos x="194" y="38"/>
                    </a:cxn>
                    <a:cxn ang="0">
                      <a:pos x="188" y="42"/>
                    </a:cxn>
                    <a:cxn ang="0">
                      <a:pos x="178" y="48"/>
                    </a:cxn>
                    <a:cxn ang="0">
                      <a:pos x="166" y="48"/>
                    </a:cxn>
                    <a:cxn ang="0">
                      <a:pos x="160" y="58"/>
                    </a:cxn>
                    <a:cxn ang="0">
                      <a:pos x="150" y="68"/>
                    </a:cxn>
                    <a:cxn ang="0">
                      <a:pos x="144" y="76"/>
                    </a:cxn>
                    <a:cxn ang="0">
                      <a:pos x="142" y="86"/>
                    </a:cxn>
                    <a:cxn ang="0">
                      <a:pos x="146" y="96"/>
                    </a:cxn>
                    <a:cxn ang="0">
                      <a:pos x="140" y="102"/>
                    </a:cxn>
                    <a:cxn ang="0">
                      <a:pos x="132" y="114"/>
                    </a:cxn>
                    <a:cxn ang="0">
                      <a:pos x="122" y="116"/>
                    </a:cxn>
                    <a:cxn ang="0">
                      <a:pos x="116" y="126"/>
                    </a:cxn>
                    <a:cxn ang="0">
                      <a:pos x="102" y="132"/>
                    </a:cxn>
                    <a:cxn ang="0">
                      <a:pos x="86" y="132"/>
                    </a:cxn>
                    <a:cxn ang="0">
                      <a:pos x="74" y="134"/>
                    </a:cxn>
                    <a:cxn ang="0">
                      <a:pos x="62" y="140"/>
                    </a:cxn>
                    <a:cxn ang="0">
                      <a:pos x="56" y="142"/>
                    </a:cxn>
                    <a:cxn ang="0">
                      <a:pos x="46" y="136"/>
                    </a:cxn>
                    <a:cxn ang="0">
                      <a:pos x="44" y="128"/>
                    </a:cxn>
                    <a:cxn ang="0">
                      <a:pos x="38" y="124"/>
                    </a:cxn>
                    <a:cxn ang="0">
                      <a:pos x="32" y="124"/>
                    </a:cxn>
                    <a:cxn ang="0">
                      <a:pos x="28" y="114"/>
                    </a:cxn>
                    <a:cxn ang="0">
                      <a:pos x="34" y="110"/>
                    </a:cxn>
                    <a:cxn ang="0">
                      <a:pos x="30" y="98"/>
                    </a:cxn>
                    <a:cxn ang="0">
                      <a:pos x="36" y="94"/>
                    </a:cxn>
                    <a:cxn ang="0">
                      <a:pos x="30" y="86"/>
                    </a:cxn>
                    <a:cxn ang="0">
                      <a:pos x="30" y="82"/>
                    </a:cxn>
                    <a:cxn ang="0">
                      <a:pos x="36" y="78"/>
                    </a:cxn>
                    <a:cxn ang="0">
                      <a:pos x="38" y="74"/>
                    </a:cxn>
                    <a:cxn ang="0">
                      <a:pos x="38" y="50"/>
                    </a:cxn>
                    <a:cxn ang="0">
                      <a:pos x="48" y="48"/>
                    </a:cxn>
                    <a:cxn ang="0">
                      <a:pos x="50" y="42"/>
                    </a:cxn>
                    <a:cxn ang="0">
                      <a:pos x="44" y="34"/>
                    </a:cxn>
                    <a:cxn ang="0">
                      <a:pos x="22" y="36"/>
                    </a:cxn>
                    <a:cxn ang="0">
                      <a:pos x="16" y="30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196" h="142">
                      <a:moveTo>
                        <a:pt x="10" y="28"/>
                      </a:moveTo>
                      <a:lnTo>
                        <a:pt x="6" y="22"/>
                      </a:lnTo>
                      <a:lnTo>
                        <a:pt x="0" y="12"/>
                      </a:lnTo>
                      <a:lnTo>
                        <a:pt x="4" y="8"/>
                      </a:lnTo>
                      <a:lnTo>
                        <a:pt x="16" y="4"/>
                      </a:lnTo>
                      <a:lnTo>
                        <a:pt x="24" y="0"/>
                      </a:lnTo>
                      <a:lnTo>
                        <a:pt x="46" y="2"/>
                      </a:lnTo>
                      <a:lnTo>
                        <a:pt x="66" y="4"/>
                      </a:lnTo>
                      <a:lnTo>
                        <a:pt x="78" y="8"/>
                      </a:lnTo>
                      <a:lnTo>
                        <a:pt x="96" y="6"/>
                      </a:lnTo>
                      <a:lnTo>
                        <a:pt x="114" y="8"/>
                      </a:lnTo>
                      <a:lnTo>
                        <a:pt x="122" y="8"/>
                      </a:lnTo>
                      <a:lnTo>
                        <a:pt x="136" y="14"/>
                      </a:lnTo>
                      <a:lnTo>
                        <a:pt x="152" y="20"/>
                      </a:lnTo>
                      <a:lnTo>
                        <a:pt x="164" y="18"/>
                      </a:lnTo>
                      <a:lnTo>
                        <a:pt x="178" y="24"/>
                      </a:lnTo>
                      <a:lnTo>
                        <a:pt x="194" y="24"/>
                      </a:lnTo>
                      <a:lnTo>
                        <a:pt x="196" y="28"/>
                      </a:lnTo>
                      <a:lnTo>
                        <a:pt x="194" y="38"/>
                      </a:lnTo>
                      <a:lnTo>
                        <a:pt x="188" y="42"/>
                      </a:lnTo>
                      <a:lnTo>
                        <a:pt x="178" y="48"/>
                      </a:lnTo>
                      <a:lnTo>
                        <a:pt x="166" y="48"/>
                      </a:lnTo>
                      <a:lnTo>
                        <a:pt x="160" y="58"/>
                      </a:lnTo>
                      <a:lnTo>
                        <a:pt x="150" y="68"/>
                      </a:lnTo>
                      <a:lnTo>
                        <a:pt x="144" y="76"/>
                      </a:lnTo>
                      <a:lnTo>
                        <a:pt x="142" y="86"/>
                      </a:lnTo>
                      <a:lnTo>
                        <a:pt x="146" y="96"/>
                      </a:lnTo>
                      <a:lnTo>
                        <a:pt x="140" y="102"/>
                      </a:lnTo>
                      <a:lnTo>
                        <a:pt x="132" y="114"/>
                      </a:lnTo>
                      <a:lnTo>
                        <a:pt x="122" y="116"/>
                      </a:lnTo>
                      <a:lnTo>
                        <a:pt x="116" y="126"/>
                      </a:lnTo>
                      <a:lnTo>
                        <a:pt x="102" y="132"/>
                      </a:lnTo>
                      <a:lnTo>
                        <a:pt x="86" y="132"/>
                      </a:lnTo>
                      <a:lnTo>
                        <a:pt x="74" y="134"/>
                      </a:lnTo>
                      <a:lnTo>
                        <a:pt x="62" y="140"/>
                      </a:lnTo>
                      <a:lnTo>
                        <a:pt x="56" y="142"/>
                      </a:lnTo>
                      <a:lnTo>
                        <a:pt x="46" y="136"/>
                      </a:lnTo>
                      <a:lnTo>
                        <a:pt x="44" y="128"/>
                      </a:lnTo>
                      <a:lnTo>
                        <a:pt x="38" y="124"/>
                      </a:lnTo>
                      <a:lnTo>
                        <a:pt x="32" y="124"/>
                      </a:lnTo>
                      <a:lnTo>
                        <a:pt x="28" y="114"/>
                      </a:lnTo>
                      <a:lnTo>
                        <a:pt x="34" y="110"/>
                      </a:lnTo>
                      <a:lnTo>
                        <a:pt x="30" y="98"/>
                      </a:lnTo>
                      <a:lnTo>
                        <a:pt x="36" y="94"/>
                      </a:lnTo>
                      <a:lnTo>
                        <a:pt x="30" y="86"/>
                      </a:lnTo>
                      <a:lnTo>
                        <a:pt x="30" y="82"/>
                      </a:lnTo>
                      <a:lnTo>
                        <a:pt x="36" y="78"/>
                      </a:lnTo>
                      <a:lnTo>
                        <a:pt x="38" y="74"/>
                      </a:lnTo>
                      <a:lnTo>
                        <a:pt x="38" y="50"/>
                      </a:lnTo>
                      <a:lnTo>
                        <a:pt x="48" y="48"/>
                      </a:lnTo>
                      <a:lnTo>
                        <a:pt x="50" y="42"/>
                      </a:lnTo>
                      <a:lnTo>
                        <a:pt x="44" y="34"/>
                      </a:lnTo>
                      <a:lnTo>
                        <a:pt x="22" y="36"/>
                      </a:lnTo>
                      <a:lnTo>
                        <a:pt x="16" y="30"/>
                      </a:lnTo>
                      <a:lnTo>
                        <a:pt x="10" y="2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4" name="Freeform 159"/>
                <p:cNvSpPr>
                  <a:spLocks/>
                </p:cNvSpPr>
                <p:nvPr/>
              </p:nvSpPr>
              <p:spPr bwMode="gray">
                <a:xfrm>
                  <a:off x="4978146" y="3845052"/>
                  <a:ext cx="22225" cy="41275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4" y="2"/>
                    </a:cxn>
                    <a:cxn ang="0">
                      <a:pos x="0" y="6"/>
                    </a:cxn>
                    <a:cxn ang="0">
                      <a:pos x="0" y="14"/>
                    </a:cxn>
                    <a:cxn ang="0">
                      <a:pos x="0" y="22"/>
                    </a:cxn>
                    <a:cxn ang="0">
                      <a:pos x="6" y="26"/>
                    </a:cxn>
                    <a:cxn ang="0">
                      <a:pos x="10" y="18"/>
                    </a:cxn>
                    <a:cxn ang="0">
                      <a:pos x="8" y="12"/>
                    </a:cxn>
                    <a:cxn ang="0">
                      <a:pos x="14" y="1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4" h="26">
                      <a:moveTo>
                        <a:pt x="10" y="0"/>
                      </a:moveTo>
                      <a:lnTo>
                        <a:pt x="4" y="2"/>
                      </a:lnTo>
                      <a:lnTo>
                        <a:pt x="0" y="6"/>
                      </a:lnTo>
                      <a:lnTo>
                        <a:pt x="0" y="14"/>
                      </a:lnTo>
                      <a:lnTo>
                        <a:pt x="0" y="22"/>
                      </a:lnTo>
                      <a:lnTo>
                        <a:pt x="6" y="26"/>
                      </a:lnTo>
                      <a:lnTo>
                        <a:pt x="10" y="18"/>
                      </a:lnTo>
                      <a:lnTo>
                        <a:pt x="8" y="12"/>
                      </a:lnTo>
                      <a:lnTo>
                        <a:pt x="14" y="1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5" name="Freeform 160"/>
                <p:cNvSpPr>
                  <a:spLocks/>
                </p:cNvSpPr>
                <p:nvPr/>
              </p:nvSpPr>
              <p:spPr bwMode="gray">
                <a:xfrm>
                  <a:off x="4968621" y="3899027"/>
                  <a:ext cx="31750" cy="60325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8" y="4"/>
                    </a:cxn>
                    <a:cxn ang="0">
                      <a:pos x="2" y="4"/>
                    </a:cxn>
                    <a:cxn ang="0">
                      <a:pos x="0" y="12"/>
                    </a:cxn>
                    <a:cxn ang="0">
                      <a:pos x="4" y="16"/>
                    </a:cxn>
                    <a:cxn ang="0">
                      <a:pos x="4" y="26"/>
                    </a:cxn>
                    <a:cxn ang="0">
                      <a:pos x="4" y="36"/>
                    </a:cxn>
                    <a:cxn ang="0">
                      <a:pos x="10" y="38"/>
                    </a:cxn>
                    <a:cxn ang="0">
                      <a:pos x="14" y="34"/>
                    </a:cxn>
                    <a:cxn ang="0">
                      <a:pos x="20" y="28"/>
                    </a:cxn>
                    <a:cxn ang="0">
                      <a:pos x="18" y="14"/>
                    </a:cxn>
                    <a:cxn ang="0">
                      <a:pos x="20" y="6"/>
                    </a:cxn>
                    <a:cxn ang="0">
                      <a:pos x="18" y="2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0" h="38">
                      <a:moveTo>
                        <a:pt x="10" y="0"/>
                      </a:moveTo>
                      <a:lnTo>
                        <a:pt x="8" y="4"/>
                      </a:lnTo>
                      <a:lnTo>
                        <a:pt x="2" y="4"/>
                      </a:lnTo>
                      <a:lnTo>
                        <a:pt x="0" y="12"/>
                      </a:lnTo>
                      <a:lnTo>
                        <a:pt x="4" y="16"/>
                      </a:lnTo>
                      <a:lnTo>
                        <a:pt x="4" y="26"/>
                      </a:lnTo>
                      <a:lnTo>
                        <a:pt x="4" y="36"/>
                      </a:lnTo>
                      <a:lnTo>
                        <a:pt x="10" y="38"/>
                      </a:lnTo>
                      <a:lnTo>
                        <a:pt x="14" y="34"/>
                      </a:lnTo>
                      <a:lnTo>
                        <a:pt x="20" y="28"/>
                      </a:lnTo>
                      <a:lnTo>
                        <a:pt x="18" y="14"/>
                      </a:lnTo>
                      <a:lnTo>
                        <a:pt x="20" y="6"/>
                      </a:lnTo>
                      <a:lnTo>
                        <a:pt x="18" y="2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6" name="Freeform 162"/>
                <p:cNvSpPr>
                  <a:spLocks/>
                </p:cNvSpPr>
                <p:nvPr/>
              </p:nvSpPr>
              <p:spPr bwMode="gray">
                <a:xfrm>
                  <a:off x="4841621" y="3498977"/>
                  <a:ext cx="95250" cy="88900"/>
                </a:xfrm>
                <a:custGeom>
                  <a:avLst/>
                  <a:gdLst/>
                  <a:ahLst/>
                  <a:cxnLst>
                    <a:cxn ang="0">
                      <a:pos x="44" y="56"/>
                    </a:cxn>
                    <a:cxn ang="0">
                      <a:pos x="38" y="50"/>
                    </a:cxn>
                    <a:cxn ang="0">
                      <a:pos x="26" y="46"/>
                    </a:cxn>
                    <a:cxn ang="0">
                      <a:pos x="14" y="48"/>
                    </a:cxn>
                    <a:cxn ang="0">
                      <a:pos x="0" y="48"/>
                    </a:cxn>
                    <a:cxn ang="0">
                      <a:pos x="10" y="40"/>
                    </a:cxn>
                    <a:cxn ang="0">
                      <a:pos x="16" y="32"/>
                    </a:cxn>
                    <a:cxn ang="0">
                      <a:pos x="16" y="22"/>
                    </a:cxn>
                    <a:cxn ang="0">
                      <a:pos x="18" y="16"/>
                    </a:cxn>
                    <a:cxn ang="0">
                      <a:pos x="26" y="12"/>
                    </a:cxn>
                    <a:cxn ang="0">
                      <a:pos x="30" y="18"/>
                    </a:cxn>
                    <a:cxn ang="0">
                      <a:pos x="32" y="24"/>
                    </a:cxn>
                    <a:cxn ang="0">
                      <a:pos x="38" y="20"/>
                    </a:cxn>
                    <a:cxn ang="0">
                      <a:pos x="34" y="8"/>
                    </a:cxn>
                    <a:cxn ang="0">
                      <a:pos x="42" y="2"/>
                    </a:cxn>
                    <a:cxn ang="0">
                      <a:pos x="54" y="0"/>
                    </a:cxn>
                    <a:cxn ang="0">
                      <a:pos x="60" y="14"/>
                    </a:cxn>
                    <a:cxn ang="0">
                      <a:pos x="56" y="20"/>
                    </a:cxn>
                    <a:cxn ang="0">
                      <a:pos x="56" y="30"/>
                    </a:cxn>
                    <a:cxn ang="0">
                      <a:pos x="50" y="34"/>
                    </a:cxn>
                    <a:cxn ang="0">
                      <a:pos x="44" y="38"/>
                    </a:cxn>
                    <a:cxn ang="0">
                      <a:pos x="44" y="46"/>
                    </a:cxn>
                    <a:cxn ang="0">
                      <a:pos x="44" y="56"/>
                    </a:cxn>
                  </a:cxnLst>
                  <a:rect l="0" t="0" r="r" b="b"/>
                  <a:pathLst>
                    <a:path w="60" h="56">
                      <a:moveTo>
                        <a:pt x="44" y="56"/>
                      </a:moveTo>
                      <a:lnTo>
                        <a:pt x="38" y="50"/>
                      </a:lnTo>
                      <a:lnTo>
                        <a:pt x="26" y="46"/>
                      </a:lnTo>
                      <a:lnTo>
                        <a:pt x="14" y="48"/>
                      </a:lnTo>
                      <a:lnTo>
                        <a:pt x="0" y="48"/>
                      </a:lnTo>
                      <a:lnTo>
                        <a:pt x="10" y="40"/>
                      </a:lnTo>
                      <a:lnTo>
                        <a:pt x="16" y="32"/>
                      </a:lnTo>
                      <a:lnTo>
                        <a:pt x="16" y="22"/>
                      </a:lnTo>
                      <a:lnTo>
                        <a:pt x="18" y="16"/>
                      </a:lnTo>
                      <a:lnTo>
                        <a:pt x="26" y="12"/>
                      </a:lnTo>
                      <a:lnTo>
                        <a:pt x="30" y="18"/>
                      </a:lnTo>
                      <a:lnTo>
                        <a:pt x="32" y="24"/>
                      </a:lnTo>
                      <a:lnTo>
                        <a:pt x="38" y="20"/>
                      </a:lnTo>
                      <a:lnTo>
                        <a:pt x="34" y="8"/>
                      </a:lnTo>
                      <a:lnTo>
                        <a:pt x="42" y="2"/>
                      </a:lnTo>
                      <a:lnTo>
                        <a:pt x="54" y="0"/>
                      </a:lnTo>
                      <a:lnTo>
                        <a:pt x="60" y="14"/>
                      </a:lnTo>
                      <a:lnTo>
                        <a:pt x="56" y="20"/>
                      </a:lnTo>
                      <a:lnTo>
                        <a:pt x="56" y="30"/>
                      </a:lnTo>
                      <a:lnTo>
                        <a:pt x="50" y="34"/>
                      </a:lnTo>
                      <a:lnTo>
                        <a:pt x="44" y="38"/>
                      </a:lnTo>
                      <a:lnTo>
                        <a:pt x="44" y="46"/>
                      </a:lnTo>
                      <a:lnTo>
                        <a:pt x="44" y="5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7" name="Freeform 163"/>
                <p:cNvSpPr>
                  <a:spLocks/>
                </p:cNvSpPr>
                <p:nvPr/>
              </p:nvSpPr>
              <p:spPr bwMode="gray">
                <a:xfrm>
                  <a:off x="4962271" y="3356102"/>
                  <a:ext cx="66675" cy="98425"/>
                </a:xfrm>
                <a:custGeom>
                  <a:avLst/>
                  <a:gdLst/>
                  <a:ahLst/>
                  <a:cxnLst>
                    <a:cxn ang="0">
                      <a:pos x="24" y="60"/>
                    </a:cxn>
                    <a:cxn ang="0">
                      <a:pos x="14" y="62"/>
                    </a:cxn>
                    <a:cxn ang="0">
                      <a:pos x="8" y="54"/>
                    </a:cxn>
                    <a:cxn ang="0">
                      <a:pos x="4" y="46"/>
                    </a:cxn>
                    <a:cxn ang="0">
                      <a:pos x="0" y="34"/>
                    </a:cxn>
                    <a:cxn ang="0">
                      <a:pos x="0" y="20"/>
                    </a:cxn>
                    <a:cxn ang="0">
                      <a:pos x="8" y="12"/>
                    </a:cxn>
                    <a:cxn ang="0">
                      <a:pos x="14" y="18"/>
                    </a:cxn>
                    <a:cxn ang="0">
                      <a:pos x="22" y="12"/>
                    </a:cxn>
                    <a:cxn ang="0">
                      <a:pos x="26" y="6"/>
                    </a:cxn>
                    <a:cxn ang="0">
                      <a:pos x="34" y="0"/>
                    </a:cxn>
                    <a:cxn ang="0">
                      <a:pos x="38" y="4"/>
                    </a:cxn>
                    <a:cxn ang="0">
                      <a:pos x="36" y="12"/>
                    </a:cxn>
                    <a:cxn ang="0">
                      <a:pos x="32" y="16"/>
                    </a:cxn>
                    <a:cxn ang="0">
                      <a:pos x="34" y="22"/>
                    </a:cxn>
                    <a:cxn ang="0">
                      <a:pos x="42" y="26"/>
                    </a:cxn>
                    <a:cxn ang="0">
                      <a:pos x="42" y="32"/>
                    </a:cxn>
                    <a:cxn ang="0">
                      <a:pos x="32" y="34"/>
                    </a:cxn>
                    <a:cxn ang="0">
                      <a:pos x="24" y="38"/>
                    </a:cxn>
                    <a:cxn ang="0">
                      <a:pos x="22" y="44"/>
                    </a:cxn>
                    <a:cxn ang="0">
                      <a:pos x="20" y="52"/>
                    </a:cxn>
                    <a:cxn ang="0">
                      <a:pos x="24" y="60"/>
                    </a:cxn>
                  </a:cxnLst>
                  <a:rect l="0" t="0" r="r" b="b"/>
                  <a:pathLst>
                    <a:path w="42" h="62">
                      <a:moveTo>
                        <a:pt x="24" y="60"/>
                      </a:moveTo>
                      <a:lnTo>
                        <a:pt x="14" y="62"/>
                      </a:lnTo>
                      <a:lnTo>
                        <a:pt x="8" y="54"/>
                      </a:lnTo>
                      <a:lnTo>
                        <a:pt x="4" y="46"/>
                      </a:lnTo>
                      <a:lnTo>
                        <a:pt x="0" y="34"/>
                      </a:lnTo>
                      <a:lnTo>
                        <a:pt x="0" y="20"/>
                      </a:lnTo>
                      <a:lnTo>
                        <a:pt x="8" y="12"/>
                      </a:lnTo>
                      <a:lnTo>
                        <a:pt x="14" y="18"/>
                      </a:lnTo>
                      <a:lnTo>
                        <a:pt x="22" y="12"/>
                      </a:lnTo>
                      <a:lnTo>
                        <a:pt x="26" y="6"/>
                      </a:lnTo>
                      <a:lnTo>
                        <a:pt x="34" y="0"/>
                      </a:lnTo>
                      <a:lnTo>
                        <a:pt x="38" y="4"/>
                      </a:lnTo>
                      <a:lnTo>
                        <a:pt x="36" y="12"/>
                      </a:lnTo>
                      <a:lnTo>
                        <a:pt x="32" y="16"/>
                      </a:lnTo>
                      <a:lnTo>
                        <a:pt x="34" y="22"/>
                      </a:lnTo>
                      <a:lnTo>
                        <a:pt x="42" y="26"/>
                      </a:lnTo>
                      <a:lnTo>
                        <a:pt x="42" y="32"/>
                      </a:lnTo>
                      <a:lnTo>
                        <a:pt x="32" y="34"/>
                      </a:lnTo>
                      <a:lnTo>
                        <a:pt x="24" y="38"/>
                      </a:lnTo>
                      <a:lnTo>
                        <a:pt x="22" y="44"/>
                      </a:lnTo>
                      <a:lnTo>
                        <a:pt x="20" y="52"/>
                      </a:lnTo>
                      <a:lnTo>
                        <a:pt x="24" y="6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8" name="Freeform 164"/>
                <p:cNvSpPr>
                  <a:spLocks/>
                </p:cNvSpPr>
                <p:nvPr/>
              </p:nvSpPr>
              <p:spPr bwMode="gray">
                <a:xfrm>
                  <a:off x="5009896" y="3425952"/>
                  <a:ext cx="19050" cy="2222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2" y="8"/>
                    </a:cxn>
                    <a:cxn ang="0">
                      <a:pos x="12" y="14"/>
                    </a:cxn>
                    <a:cxn ang="0">
                      <a:pos x="4" y="14"/>
                    </a:cxn>
                    <a:cxn ang="0">
                      <a:pos x="0" y="8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2" h="14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2" y="8"/>
                      </a:lnTo>
                      <a:lnTo>
                        <a:pt x="12" y="14"/>
                      </a:lnTo>
                      <a:lnTo>
                        <a:pt x="4" y="14"/>
                      </a:lnTo>
                      <a:lnTo>
                        <a:pt x="0" y="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69" name="Freeform 165"/>
                <p:cNvSpPr>
                  <a:spLocks/>
                </p:cNvSpPr>
                <p:nvPr/>
              </p:nvSpPr>
              <p:spPr bwMode="gray">
                <a:xfrm>
                  <a:off x="5038471" y="3410077"/>
                  <a:ext cx="39688" cy="38100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" y="6"/>
                    </a:cxn>
                    <a:cxn ang="0">
                      <a:pos x="15" y="8"/>
                    </a:cxn>
                    <a:cxn ang="0">
                      <a:pos x="15" y="2"/>
                    </a:cxn>
                    <a:cxn ang="0">
                      <a:pos x="23" y="0"/>
                    </a:cxn>
                    <a:cxn ang="0">
                      <a:pos x="25" y="4"/>
                    </a:cxn>
                    <a:cxn ang="0">
                      <a:pos x="21" y="10"/>
                    </a:cxn>
                    <a:cxn ang="0">
                      <a:pos x="15" y="12"/>
                    </a:cxn>
                    <a:cxn ang="0">
                      <a:pos x="15" y="18"/>
                    </a:cxn>
                    <a:cxn ang="0">
                      <a:pos x="15" y="24"/>
                    </a:cxn>
                    <a:cxn ang="0">
                      <a:pos x="3" y="20"/>
                    </a:cxn>
                    <a:cxn ang="0">
                      <a:pos x="0" y="14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25" h="24">
                      <a:moveTo>
                        <a:pt x="0" y="6"/>
                      </a:moveTo>
                      <a:lnTo>
                        <a:pt x="7" y="6"/>
                      </a:lnTo>
                      <a:lnTo>
                        <a:pt x="15" y="8"/>
                      </a:lnTo>
                      <a:lnTo>
                        <a:pt x="15" y="2"/>
                      </a:lnTo>
                      <a:lnTo>
                        <a:pt x="23" y="0"/>
                      </a:lnTo>
                      <a:lnTo>
                        <a:pt x="25" y="4"/>
                      </a:lnTo>
                      <a:lnTo>
                        <a:pt x="21" y="10"/>
                      </a:lnTo>
                      <a:lnTo>
                        <a:pt x="15" y="12"/>
                      </a:lnTo>
                      <a:lnTo>
                        <a:pt x="15" y="18"/>
                      </a:lnTo>
                      <a:lnTo>
                        <a:pt x="15" y="24"/>
                      </a:lnTo>
                      <a:lnTo>
                        <a:pt x="3" y="20"/>
                      </a:lnTo>
                      <a:lnTo>
                        <a:pt x="0" y="14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0" name="Freeform 166"/>
                <p:cNvSpPr>
                  <a:spLocks/>
                </p:cNvSpPr>
                <p:nvPr/>
              </p:nvSpPr>
              <p:spPr bwMode="gray">
                <a:xfrm>
                  <a:off x="4911471" y="3451352"/>
                  <a:ext cx="227013" cy="250825"/>
                </a:xfrm>
                <a:custGeom>
                  <a:avLst/>
                  <a:gdLst/>
                  <a:ahLst/>
                  <a:cxnLst>
                    <a:cxn ang="0">
                      <a:pos x="10" y="30"/>
                    </a:cxn>
                    <a:cxn ang="0">
                      <a:pos x="18" y="28"/>
                    </a:cxn>
                    <a:cxn ang="0">
                      <a:pos x="26" y="28"/>
                    </a:cxn>
                    <a:cxn ang="0">
                      <a:pos x="36" y="32"/>
                    </a:cxn>
                    <a:cxn ang="0">
                      <a:pos x="40" y="26"/>
                    </a:cxn>
                    <a:cxn ang="0">
                      <a:pos x="48" y="22"/>
                    </a:cxn>
                    <a:cxn ang="0">
                      <a:pos x="46" y="16"/>
                    </a:cxn>
                    <a:cxn ang="0">
                      <a:pos x="44" y="8"/>
                    </a:cxn>
                    <a:cxn ang="0">
                      <a:pos x="46" y="2"/>
                    </a:cxn>
                    <a:cxn ang="0">
                      <a:pos x="56" y="0"/>
                    </a:cxn>
                    <a:cxn ang="0">
                      <a:pos x="62" y="6"/>
                    </a:cxn>
                    <a:cxn ang="0">
                      <a:pos x="64" y="12"/>
                    </a:cxn>
                    <a:cxn ang="0">
                      <a:pos x="74" y="16"/>
                    </a:cxn>
                    <a:cxn ang="0">
                      <a:pos x="80" y="20"/>
                    </a:cxn>
                    <a:cxn ang="0">
                      <a:pos x="89" y="22"/>
                    </a:cxn>
                    <a:cxn ang="0">
                      <a:pos x="95" y="16"/>
                    </a:cxn>
                    <a:cxn ang="0">
                      <a:pos x="109" y="12"/>
                    </a:cxn>
                    <a:cxn ang="0">
                      <a:pos x="117" y="10"/>
                    </a:cxn>
                    <a:cxn ang="0">
                      <a:pos x="119" y="16"/>
                    </a:cxn>
                    <a:cxn ang="0">
                      <a:pos x="131" y="24"/>
                    </a:cxn>
                    <a:cxn ang="0">
                      <a:pos x="135" y="34"/>
                    </a:cxn>
                    <a:cxn ang="0">
                      <a:pos x="131" y="46"/>
                    </a:cxn>
                    <a:cxn ang="0">
                      <a:pos x="139" y="50"/>
                    </a:cxn>
                    <a:cxn ang="0">
                      <a:pos x="137" y="60"/>
                    </a:cxn>
                    <a:cxn ang="0">
                      <a:pos x="139" y="74"/>
                    </a:cxn>
                    <a:cxn ang="0">
                      <a:pos x="143" y="82"/>
                    </a:cxn>
                    <a:cxn ang="0">
                      <a:pos x="137" y="84"/>
                    </a:cxn>
                    <a:cxn ang="0">
                      <a:pos x="129" y="86"/>
                    </a:cxn>
                    <a:cxn ang="0">
                      <a:pos x="119" y="90"/>
                    </a:cxn>
                    <a:cxn ang="0">
                      <a:pos x="107" y="94"/>
                    </a:cxn>
                    <a:cxn ang="0">
                      <a:pos x="95" y="100"/>
                    </a:cxn>
                    <a:cxn ang="0">
                      <a:pos x="103" y="110"/>
                    </a:cxn>
                    <a:cxn ang="0">
                      <a:pos x="111" y="120"/>
                    </a:cxn>
                    <a:cxn ang="0">
                      <a:pos x="123" y="128"/>
                    </a:cxn>
                    <a:cxn ang="0">
                      <a:pos x="123" y="134"/>
                    </a:cxn>
                    <a:cxn ang="0">
                      <a:pos x="115" y="138"/>
                    </a:cxn>
                    <a:cxn ang="0">
                      <a:pos x="107" y="142"/>
                    </a:cxn>
                    <a:cxn ang="0">
                      <a:pos x="107" y="150"/>
                    </a:cxn>
                    <a:cxn ang="0">
                      <a:pos x="95" y="150"/>
                    </a:cxn>
                    <a:cxn ang="0">
                      <a:pos x="85" y="156"/>
                    </a:cxn>
                    <a:cxn ang="0">
                      <a:pos x="56" y="158"/>
                    </a:cxn>
                    <a:cxn ang="0">
                      <a:pos x="58" y="154"/>
                    </a:cxn>
                    <a:cxn ang="0">
                      <a:pos x="56" y="152"/>
                    </a:cxn>
                    <a:cxn ang="0">
                      <a:pos x="48" y="150"/>
                    </a:cxn>
                    <a:cxn ang="0">
                      <a:pos x="38" y="152"/>
                    </a:cxn>
                    <a:cxn ang="0">
                      <a:pos x="28" y="152"/>
                    </a:cxn>
                    <a:cxn ang="0">
                      <a:pos x="22" y="152"/>
                    </a:cxn>
                    <a:cxn ang="0">
                      <a:pos x="22" y="146"/>
                    </a:cxn>
                    <a:cxn ang="0">
                      <a:pos x="32" y="126"/>
                    </a:cxn>
                    <a:cxn ang="0">
                      <a:pos x="30" y="122"/>
                    </a:cxn>
                    <a:cxn ang="0">
                      <a:pos x="12" y="122"/>
                    </a:cxn>
                    <a:cxn ang="0">
                      <a:pos x="8" y="118"/>
                    </a:cxn>
                    <a:cxn ang="0">
                      <a:pos x="2" y="114"/>
                    </a:cxn>
                    <a:cxn ang="0">
                      <a:pos x="4" y="106"/>
                    </a:cxn>
                    <a:cxn ang="0">
                      <a:pos x="2" y="102"/>
                    </a:cxn>
                    <a:cxn ang="0">
                      <a:pos x="4" y="96"/>
                    </a:cxn>
                    <a:cxn ang="0">
                      <a:pos x="0" y="86"/>
                    </a:cxn>
                    <a:cxn ang="0">
                      <a:pos x="0" y="68"/>
                    </a:cxn>
                    <a:cxn ang="0">
                      <a:pos x="12" y="60"/>
                    </a:cxn>
                    <a:cxn ang="0">
                      <a:pos x="12" y="50"/>
                    </a:cxn>
                    <a:cxn ang="0">
                      <a:pos x="16" y="44"/>
                    </a:cxn>
                    <a:cxn ang="0">
                      <a:pos x="10" y="30"/>
                    </a:cxn>
                  </a:cxnLst>
                  <a:rect l="0" t="0" r="r" b="b"/>
                  <a:pathLst>
                    <a:path w="143" h="158">
                      <a:moveTo>
                        <a:pt x="10" y="30"/>
                      </a:moveTo>
                      <a:lnTo>
                        <a:pt x="18" y="28"/>
                      </a:lnTo>
                      <a:lnTo>
                        <a:pt x="26" y="28"/>
                      </a:lnTo>
                      <a:lnTo>
                        <a:pt x="36" y="32"/>
                      </a:lnTo>
                      <a:lnTo>
                        <a:pt x="40" y="26"/>
                      </a:lnTo>
                      <a:lnTo>
                        <a:pt x="48" y="22"/>
                      </a:lnTo>
                      <a:lnTo>
                        <a:pt x="46" y="16"/>
                      </a:lnTo>
                      <a:lnTo>
                        <a:pt x="44" y="8"/>
                      </a:lnTo>
                      <a:lnTo>
                        <a:pt x="46" y="2"/>
                      </a:lnTo>
                      <a:lnTo>
                        <a:pt x="56" y="0"/>
                      </a:lnTo>
                      <a:lnTo>
                        <a:pt x="62" y="6"/>
                      </a:lnTo>
                      <a:lnTo>
                        <a:pt x="64" y="12"/>
                      </a:lnTo>
                      <a:lnTo>
                        <a:pt x="74" y="16"/>
                      </a:lnTo>
                      <a:lnTo>
                        <a:pt x="80" y="20"/>
                      </a:lnTo>
                      <a:lnTo>
                        <a:pt x="89" y="22"/>
                      </a:lnTo>
                      <a:lnTo>
                        <a:pt x="95" y="16"/>
                      </a:lnTo>
                      <a:lnTo>
                        <a:pt x="109" y="12"/>
                      </a:lnTo>
                      <a:lnTo>
                        <a:pt x="117" y="10"/>
                      </a:lnTo>
                      <a:lnTo>
                        <a:pt x="119" y="16"/>
                      </a:lnTo>
                      <a:lnTo>
                        <a:pt x="131" y="24"/>
                      </a:lnTo>
                      <a:lnTo>
                        <a:pt x="135" y="34"/>
                      </a:lnTo>
                      <a:lnTo>
                        <a:pt x="131" y="46"/>
                      </a:lnTo>
                      <a:lnTo>
                        <a:pt x="139" y="50"/>
                      </a:lnTo>
                      <a:lnTo>
                        <a:pt x="137" y="60"/>
                      </a:lnTo>
                      <a:lnTo>
                        <a:pt x="139" y="74"/>
                      </a:lnTo>
                      <a:lnTo>
                        <a:pt x="143" y="82"/>
                      </a:lnTo>
                      <a:lnTo>
                        <a:pt x="137" y="84"/>
                      </a:lnTo>
                      <a:lnTo>
                        <a:pt x="129" y="86"/>
                      </a:lnTo>
                      <a:lnTo>
                        <a:pt x="119" y="90"/>
                      </a:lnTo>
                      <a:lnTo>
                        <a:pt x="107" y="94"/>
                      </a:lnTo>
                      <a:lnTo>
                        <a:pt x="95" y="100"/>
                      </a:lnTo>
                      <a:lnTo>
                        <a:pt x="103" y="110"/>
                      </a:lnTo>
                      <a:lnTo>
                        <a:pt x="111" y="120"/>
                      </a:lnTo>
                      <a:lnTo>
                        <a:pt x="123" y="128"/>
                      </a:lnTo>
                      <a:lnTo>
                        <a:pt x="123" y="134"/>
                      </a:lnTo>
                      <a:lnTo>
                        <a:pt x="115" y="138"/>
                      </a:lnTo>
                      <a:lnTo>
                        <a:pt x="107" y="142"/>
                      </a:lnTo>
                      <a:lnTo>
                        <a:pt x="107" y="150"/>
                      </a:lnTo>
                      <a:lnTo>
                        <a:pt x="95" y="150"/>
                      </a:lnTo>
                      <a:lnTo>
                        <a:pt x="85" y="156"/>
                      </a:lnTo>
                      <a:lnTo>
                        <a:pt x="56" y="158"/>
                      </a:lnTo>
                      <a:lnTo>
                        <a:pt x="58" y="154"/>
                      </a:lnTo>
                      <a:lnTo>
                        <a:pt x="56" y="152"/>
                      </a:lnTo>
                      <a:lnTo>
                        <a:pt x="48" y="150"/>
                      </a:lnTo>
                      <a:lnTo>
                        <a:pt x="38" y="152"/>
                      </a:lnTo>
                      <a:lnTo>
                        <a:pt x="28" y="152"/>
                      </a:lnTo>
                      <a:lnTo>
                        <a:pt x="22" y="152"/>
                      </a:lnTo>
                      <a:lnTo>
                        <a:pt x="22" y="146"/>
                      </a:lnTo>
                      <a:lnTo>
                        <a:pt x="32" y="126"/>
                      </a:lnTo>
                      <a:lnTo>
                        <a:pt x="30" y="122"/>
                      </a:lnTo>
                      <a:lnTo>
                        <a:pt x="12" y="122"/>
                      </a:lnTo>
                      <a:lnTo>
                        <a:pt x="8" y="118"/>
                      </a:lnTo>
                      <a:lnTo>
                        <a:pt x="2" y="114"/>
                      </a:lnTo>
                      <a:lnTo>
                        <a:pt x="4" y="106"/>
                      </a:lnTo>
                      <a:lnTo>
                        <a:pt x="2" y="102"/>
                      </a:lnTo>
                      <a:lnTo>
                        <a:pt x="4" y="96"/>
                      </a:lnTo>
                      <a:lnTo>
                        <a:pt x="0" y="86"/>
                      </a:lnTo>
                      <a:lnTo>
                        <a:pt x="0" y="68"/>
                      </a:lnTo>
                      <a:lnTo>
                        <a:pt x="12" y="60"/>
                      </a:lnTo>
                      <a:lnTo>
                        <a:pt x="12" y="50"/>
                      </a:lnTo>
                      <a:lnTo>
                        <a:pt x="16" y="44"/>
                      </a:lnTo>
                      <a:lnTo>
                        <a:pt x="10" y="3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1" name="Freeform 167"/>
                <p:cNvSpPr>
                  <a:spLocks/>
                </p:cNvSpPr>
                <p:nvPr/>
              </p:nvSpPr>
              <p:spPr bwMode="gray">
                <a:xfrm>
                  <a:off x="5062284" y="3581527"/>
                  <a:ext cx="174625" cy="79375"/>
                </a:xfrm>
                <a:custGeom>
                  <a:avLst/>
                  <a:gdLst/>
                  <a:ahLst/>
                  <a:cxnLst>
                    <a:cxn ang="0">
                      <a:pos x="48" y="0"/>
                    </a:cxn>
                    <a:cxn ang="0">
                      <a:pos x="56" y="4"/>
                    </a:cxn>
                    <a:cxn ang="0">
                      <a:pos x="68" y="8"/>
                    </a:cxn>
                    <a:cxn ang="0">
                      <a:pos x="70" y="16"/>
                    </a:cxn>
                    <a:cxn ang="0">
                      <a:pos x="78" y="18"/>
                    </a:cxn>
                    <a:cxn ang="0">
                      <a:pos x="80" y="14"/>
                    </a:cxn>
                    <a:cxn ang="0">
                      <a:pos x="88" y="16"/>
                    </a:cxn>
                    <a:cxn ang="0">
                      <a:pos x="94" y="20"/>
                    </a:cxn>
                    <a:cxn ang="0">
                      <a:pos x="102" y="24"/>
                    </a:cxn>
                    <a:cxn ang="0">
                      <a:pos x="110" y="30"/>
                    </a:cxn>
                    <a:cxn ang="0">
                      <a:pos x="100" y="36"/>
                    </a:cxn>
                    <a:cxn ang="0">
                      <a:pos x="92" y="44"/>
                    </a:cxn>
                    <a:cxn ang="0">
                      <a:pos x="82" y="46"/>
                    </a:cxn>
                    <a:cxn ang="0">
                      <a:pos x="76" y="50"/>
                    </a:cxn>
                    <a:cxn ang="0">
                      <a:pos x="66" y="50"/>
                    </a:cxn>
                    <a:cxn ang="0">
                      <a:pos x="46" y="42"/>
                    </a:cxn>
                    <a:cxn ang="0">
                      <a:pos x="44" y="48"/>
                    </a:cxn>
                    <a:cxn ang="0">
                      <a:pos x="28" y="46"/>
                    </a:cxn>
                    <a:cxn ang="0">
                      <a:pos x="20" y="40"/>
                    </a:cxn>
                    <a:cxn ang="0">
                      <a:pos x="14" y="34"/>
                    </a:cxn>
                    <a:cxn ang="0">
                      <a:pos x="0" y="18"/>
                    </a:cxn>
                    <a:cxn ang="0">
                      <a:pos x="12" y="12"/>
                    </a:cxn>
                    <a:cxn ang="0">
                      <a:pos x="24" y="8"/>
                    </a:cxn>
                    <a:cxn ang="0">
                      <a:pos x="34" y="4"/>
                    </a:cxn>
                    <a:cxn ang="0">
                      <a:pos x="42" y="2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110" h="50">
                      <a:moveTo>
                        <a:pt x="48" y="0"/>
                      </a:moveTo>
                      <a:lnTo>
                        <a:pt x="56" y="4"/>
                      </a:lnTo>
                      <a:lnTo>
                        <a:pt x="68" y="8"/>
                      </a:lnTo>
                      <a:lnTo>
                        <a:pt x="70" y="16"/>
                      </a:lnTo>
                      <a:lnTo>
                        <a:pt x="78" y="18"/>
                      </a:lnTo>
                      <a:lnTo>
                        <a:pt x="80" y="14"/>
                      </a:lnTo>
                      <a:lnTo>
                        <a:pt x="88" y="16"/>
                      </a:lnTo>
                      <a:lnTo>
                        <a:pt x="94" y="20"/>
                      </a:lnTo>
                      <a:lnTo>
                        <a:pt x="102" y="24"/>
                      </a:lnTo>
                      <a:lnTo>
                        <a:pt x="110" y="30"/>
                      </a:lnTo>
                      <a:lnTo>
                        <a:pt x="100" y="36"/>
                      </a:lnTo>
                      <a:lnTo>
                        <a:pt x="92" y="44"/>
                      </a:lnTo>
                      <a:lnTo>
                        <a:pt x="82" y="46"/>
                      </a:lnTo>
                      <a:lnTo>
                        <a:pt x="76" y="50"/>
                      </a:lnTo>
                      <a:lnTo>
                        <a:pt x="66" y="50"/>
                      </a:lnTo>
                      <a:lnTo>
                        <a:pt x="46" y="42"/>
                      </a:lnTo>
                      <a:lnTo>
                        <a:pt x="44" y="48"/>
                      </a:lnTo>
                      <a:lnTo>
                        <a:pt x="28" y="46"/>
                      </a:lnTo>
                      <a:lnTo>
                        <a:pt x="20" y="40"/>
                      </a:lnTo>
                      <a:lnTo>
                        <a:pt x="14" y="34"/>
                      </a:lnTo>
                      <a:lnTo>
                        <a:pt x="0" y="18"/>
                      </a:lnTo>
                      <a:lnTo>
                        <a:pt x="12" y="12"/>
                      </a:lnTo>
                      <a:lnTo>
                        <a:pt x="24" y="8"/>
                      </a:lnTo>
                      <a:lnTo>
                        <a:pt x="34" y="4"/>
                      </a:lnTo>
                      <a:lnTo>
                        <a:pt x="42" y="2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2" name="Freeform 168"/>
                <p:cNvSpPr>
                  <a:spLocks/>
                </p:cNvSpPr>
                <p:nvPr/>
              </p:nvSpPr>
              <p:spPr bwMode="gray">
                <a:xfrm>
                  <a:off x="5182934" y="3629152"/>
                  <a:ext cx="142875" cy="60325"/>
                </a:xfrm>
                <a:custGeom>
                  <a:avLst/>
                  <a:gdLst/>
                  <a:ahLst/>
                  <a:cxnLst>
                    <a:cxn ang="0">
                      <a:pos x="44" y="2"/>
                    </a:cxn>
                    <a:cxn ang="0">
                      <a:pos x="48" y="10"/>
                    </a:cxn>
                    <a:cxn ang="0">
                      <a:pos x="58" y="8"/>
                    </a:cxn>
                    <a:cxn ang="0">
                      <a:pos x="68" y="4"/>
                    </a:cxn>
                    <a:cxn ang="0">
                      <a:pos x="76" y="4"/>
                    </a:cxn>
                    <a:cxn ang="0">
                      <a:pos x="86" y="8"/>
                    </a:cxn>
                    <a:cxn ang="0">
                      <a:pos x="90" y="12"/>
                    </a:cxn>
                    <a:cxn ang="0">
                      <a:pos x="86" y="20"/>
                    </a:cxn>
                    <a:cxn ang="0">
                      <a:pos x="82" y="26"/>
                    </a:cxn>
                    <a:cxn ang="0">
                      <a:pos x="72" y="24"/>
                    </a:cxn>
                    <a:cxn ang="0">
                      <a:pos x="62" y="22"/>
                    </a:cxn>
                    <a:cxn ang="0">
                      <a:pos x="56" y="26"/>
                    </a:cxn>
                    <a:cxn ang="0">
                      <a:pos x="54" y="28"/>
                    </a:cxn>
                    <a:cxn ang="0">
                      <a:pos x="44" y="28"/>
                    </a:cxn>
                    <a:cxn ang="0">
                      <a:pos x="38" y="32"/>
                    </a:cxn>
                    <a:cxn ang="0">
                      <a:pos x="30" y="32"/>
                    </a:cxn>
                    <a:cxn ang="0">
                      <a:pos x="26" y="38"/>
                    </a:cxn>
                    <a:cxn ang="0">
                      <a:pos x="18" y="38"/>
                    </a:cxn>
                    <a:cxn ang="0">
                      <a:pos x="10" y="36"/>
                    </a:cxn>
                    <a:cxn ang="0">
                      <a:pos x="4" y="32"/>
                    </a:cxn>
                    <a:cxn ang="0">
                      <a:pos x="2" y="24"/>
                    </a:cxn>
                    <a:cxn ang="0">
                      <a:pos x="0" y="20"/>
                    </a:cxn>
                    <a:cxn ang="0">
                      <a:pos x="6" y="16"/>
                    </a:cxn>
                    <a:cxn ang="0">
                      <a:pos x="16" y="14"/>
                    </a:cxn>
                    <a:cxn ang="0">
                      <a:pos x="24" y="6"/>
                    </a:cxn>
                    <a:cxn ang="0">
                      <a:pos x="34" y="0"/>
                    </a:cxn>
                    <a:cxn ang="0">
                      <a:pos x="44" y="2"/>
                    </a:cxn>
                  </a:cxnLst>
                  <a:rect l="0" t="0" r="r" b="b"/>
                  <a:pathLst>
                    <a:path w="90" h="38">
                      <a:moveTo>
                        <a:pt x="44" y="2"/>
                      </a:moveTo>
                      <a:lnTo>
                        <a:pt x="48" y="10"/>
                      </a:lnTo>
                      <a:lnTo>
                        <a:pt x="58" y="8"/>
                      </a:lnTo>
                      <a:lnTo>
                        <a:pt x="68" y="4"/>
                      </a:lnTo>
                      <a:lnTo>
                        <a:pt x="76" y="4"/>
                      </a:lnTo>
                      <a:lnTo>
                        <a:pt x="86" y="8"/>
                      </a:lnTo>
                      <a:lnTo>
                        <a:pt x="90" y="12"/>
                      </a:lnTo>
                      <a:lnTo>
                        <a:pt x="86" y="20"/>
                      </a:lnTo>
                      <a:lnTo>
                        <a:pt x="82" y="26"/>
                      </a:lnTo>
                      <a:lnTo>
                        <a:pt x="72" y="24"/>
                      </a:lnTo>
                      <a:lnTo>
                        <a:pt x="62" y="22"/>
                      </a:lnTo>
                      <a:lnTo>
                        <a:pt x="56" y="26"/>
                      </a:lnTo>
                      <a:lnTo>
                        <a:pt x="54" y="28"/>
                      </a:lnTo>
                      <a:lnTo>
                        <a:pt x="44" y="28"/>
                      </a:lnTo>
                      <a:lnTo>
                        <a:pt x="38" y="32"/>
                      </a:lnTo>
                      <a:lnTo>
                        <a:pt x="30" y="32"/>
                      </a:lnTo>
                      <a:lnTo>
                        <a:pt x="26" y="38"/>
                      </a:lnTo>
                      <a:lnTo>
                        <a:pt x="18" y="38"/>
                      </a:lnTo>
                      <a:lnTo>
                        <a:pt x="10" y="36"/>
                      </a:lnTo>
                      <a:lnTo>
                        <a:pt x="4" y="32"/>
                      </a:lnTo>
                      <a:lnTo>
                        <a:pt x="2" y="24"/>
                      </a:lnTo>
                      <a:lnTo>
                        <a:pt x="0" y="20"/>
                      </a:lnTo>
                      <a:lnTo>
                        <a:pt x="6" y="16"/>
                      </a:lnTo>
                      <a:lnTo>
                        <a:pt x="16" y="14"/>
                      </a:lnTo>
                      <a:lnTo>
                        <a:pt x="24" y="6"/>
                      </a:lnTo>
                      <a:lnTo>
                        <a:pt x="34" y="0"/>
                      </a:lnTo>
                      <a:lnTo>
                        <a:pt x="44" y="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3" name="Freeform 169"/>
                <p:cNvSpPr>
                  <a:spLocks/>
                </p:cNvSpPr>
                <p:nvPr/>
              </p:nvSpPr>
              <p:spPr bwMode="gray">
                <a:xfrm>
                  <a:off x="4997196" y="3648202"/>
                  <a:ext cx="201613" cy="82550"/>
                </a:xfrm>
                <a:custGeom>
                  <a:avLst/>
                  <a:gdLst/>
                  <a:ahLst/>
                  <a:cxnLst>
                    <a:cxn ang="0">
                      <a:pos x="14" y="46"/>
                    </a:cxn>
                    <a:cxn ang="0">
                      <a:pos x="12" y="42"/>
                    </a:cxn>
                    <a:cxn ang="0">
                      <a:pos x="8" y="42"/>
                    </a:cxn>
                    <a:cxn ang="0">
                      <a:pos x="0" y="40"/>
                    </a:cxn>
                    <a:cxn ang="0">
                      <a:pos x="2" y="34"/>
                    </a:cxn>
                    <a:cxn ang="0">
                      <a:pos x="18" y="34"/>
                    </a:cxn>
                    <a:cxn ang="0">
                      <a:pos x="31" y="32"/>
                    </a:cxn>
                    <a:cxn ang="0">
                      <a:pos x="41" y="26"/>
                    </a:cxn>
                    <a:cxn ang="0">
                      <a:pos x="53" y="26"/>
                    </a:cxn>
                    <a:cxn ang="0">
                      <a:pos x="53" y="18"/>
                    </a:cxn>
                    <a:cxn ang="0">
                      <a:pos x="69" y="10"/>
                    </a:cxn>
                    <a:cxn ang="0">
                      <a:pos x="69" y="4"/>
                    </a:cxn>
                    <a:cxn ang="0">
                      <a:pos x="85" y="6"/>
                    </a:cxn>
                    <a:cxn ang="0">
                      <a:pos x="87" y="0"/>
                    </a:cxn>
                    <a:cxn ang="0">
                      <a:pos x="107" y="8"/>
                    </a:cxn>
                    <a:cxn ang="0">
                      <a:pos x="117" y="8"/>
                    </a:cxn>
                    <a:cxn ang="0">
                      <a:pos x="119" y="12"/>
                    </a:cxn>
                    <a:cxn ang="0">
                      <a:pos x="121" y="20"/>
                    </a:cxn>
                    <a:cxn ang="0">
                      <a:pos x="127" y="24"/>
                    </a:cxn>
                    <a:cxn ang="0">
                      <a:pos x="117" y="28"/>
                    </a:cxn>
                    <a:cxn ang="0">
                      <a:pos x="111" y="34"/>
                    </a:cxn>
                    <a:cxn ang="0">
                      <a:pos x="109" y="40"/>
                    </a:cxn>
                    <a:cxn ang="0">
                      <a:pos x="103" y="44"/>
                    </a:cxn>
                    <a:cxn ang="0">
                      <a:pos x="89" y="50"/>
                    </a:cxn>
                    <a:cxn ang="0">
                      <a:pos x="77" y="52"/>
                    </a:cxn>
                    <a:cxn ang="0">
                      <a:pos x="67" y="48"/>
                    </a:cxn>
                    <a:cxn ang="0">
                      <a:pos x="51" y="50"/>
                    </a:cxn>
                    <a:cxn ang="0">
                      <a:pos x="41" y="46"/>
                    </a:cxn>
                    <a:cxn ang="0">
                      <a:pos x="41" y="40"/>
                    </a:cxn>
                    <a:cxn ang="0">
                      <a:pos x="26" y="40"/>
                    </a:cxn>
                    <a:cxn ang="0">
                      <a:pos x="24" y="46"/>
                    </a:cxn>
                    <a:cxn ang="0">
                      <a:pos x="14" y="46"/>
                    </a:cxn>
                  </a:cxnLst>
                  <a:rect l="0" t="0" r="r" b="b"/>
                  <a:pathLst>
                    <a:path w="127" h="52">
                      <a:moveTo>
                        <a:pt x="14" y="46"/>
                      </a:moveTo>
                      <a:lnTo>
                        <a:pt x="12" y="42"/>
                      </a:lnTo>
                      <a:lnTo>
                        <a:pt x="8" y="42"/>
                      </a:lnTo>
                      <a:lnTo>
                        <a:pt x="0" y="40"/>
                      </a:lnTo>
                      <a:lnTo>
                        <a:pt x="2" y="34"/>
                      </a:lnTo>
                      <a:lnTo>
                        <a:pt x="18" y="34"/>
                      </a:lnTo>
                      <a:lnTo>
                        <a:pt x="31" y="32"/>
                      </a:lnTo>
                      <a:lnTo>
                        <a:pt x="41" y="26"/>
                      </a:lnTo>
                      <a:lnTo>
                        <a:pt x="53" y="26"/>
                      </a:lnTo>
                      <a:lnTo>
                        <a:pt x="53" y="18"/>
                      </a:lnTo>
                      <a:lnTo>
                        <a:pt x="69" y="10"/>
                      </a:lnTo>
                      <a:lnTo>
                        <a:pt x="69" y="4"/>
                      </a:lnTo>
                      <a:lnTo>
                        <a:pt x="85" y="6"/>
                      </a:lnTo>
                      <a:lnTo>
                        <a:pt x="87" y="0"/>
                      </a:lnTo>
                      <a:lnTo>
                        <a:pt x="107" y="8"/>
                      </a:lnTo>
                      <a:lnTo>
                        <a:pt x="117" y="8"/>
                      </a:lnTo>
                      <a:lnTo>
                        <a:pt x="119" y="12"/>
                      </a:lnTo>
                      <a:lnTo>
                        <a:pt x="121" y="20"/>
                      </a:lnTo>
                      <a:lnTo>
                        <a:pt x="127" y="24"/>
                      </a:lnTo>
                      <a:lnTo>
                        <a:pt x="117" y="28"/>
                      </a:lnTo>
                      <a:lnTo>
                        <a:pt x="111" y="34"/>
                      </a:lnTo>
                      <a:lnTo>
                        <a:pt x="109" y="40"/>
                      </a:lnTo>
                      <a:lnTo>
                        <a:pt x="103" y="44"/>
                      </a:lnTo>
                      <a:lnTo>
                        <a:pt x="89" y="50"/>
                      </a:lnTo>
                      <a:lnTo>
                        <a:pt x="77" y="52"/>
                      </a:lnTo>
                      <a:lnTo>
                        <a:pt x="67" y="48"/>
                      </a:lnTo>
                      <a:lnTo>
                        <a:pt x="51" y="50"/>
                      </a:lnTo>
                      <a:lnTo>
                        <a:pt x="41" y="46"/>
                      </a:lnTo>
                      <a:lnTo>
                        <a:pt x="41" y="40"/>
                      </a:lnTo>
                      <a:lnTo>
                        <a:pt x="26" y="40"/>
                      </a:lnTo>
                      <a:lnTo>
                        <a:pt x="24" y="46"/>
                      </a:lnTo>
                      <a:lnTo>
                        <a:pt x="14" y="4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4" name="Freeform 170"/>
                <p:cNvSpPr>
                  <a:spLocks/>
                </p:cNvSpPr>
                <p:nvPr/>
              </p:nvSpPr>
              <p:spPr bwMode="gray">
                <a:xfrm>
                  <a:off x="5119434" y="3457702"/>
                  <a:ext cx="244475" cy="190500"/>
                </a:xfrm>
                <a:custGeom>
                  <a:avLst/>
                  <a:gdLst/>
                  <a:ahLst/>
                  <a:cxnLst>
                    <a:cxn ang="0">
                      <a:pos x="0" y="20"/>
                    </a:cxn>
                    <a:cxn ang="0">
                      <a:pos x="16" y="16"/>
                    </a:cxn>
                    <a:cxn ang="0">
                      <a:pos x="32" y="10"/>
                    </a:cxn>
                    <a:cxn ang="0">
                      <a:pos x="48" y="0"/>
                    </a:cxn>
                    <a:cxn ang="0">
                      <a:pos x="66" y="0"/>
                    </a:cxn>
                    <a:cxn ang="0">
                      <a:pos x="70" y="8"/>
                    </a:cxn>
                    <a:cxn ang="0">
                      <a:pos x="88" y="8"/>
                    </a:cxn>
                    <a:cxn ang="0">
                      <a:pos x="108" y="8"/>
                    </a:cxn>
                    <a:cxn ang="0">
                      <a:pos x="134" y="6"/>
                    </a:cxn>
                    <a:cxn ang="0">
                      <a:pos x="140" y="12"/>
                    </a:cxn>
                    <a:cxn ang="0">
                      <a:pos x="144" y="16"/>
                    </a:cxn>
                    <a:cxn ang="0">
                      <a:pos x="148" y="28"/>
                    </a:cxn>
                    <a:cxn ang="0">
                      <a:pos x="152" y="32"/>
                    </a:cxn>
                    <a:cxn ang="0">
                      <a:pos x="152" y="46"/>
                    </a:cxn>
                    <a:cxn ang="0">
                      <a:pos x="144" y="46"/>
                    </a:cxn>
                    <a:cxn ang="0">
                      <a:pos x="142" y="52"/>
                    </a:cxn>
                    <a:cxn ang="0">
                      <a:pos x="148" y="56"/>
                    </a:cxn>
                    <a:cxn ang="0">
                      <a:pos x="148" y="70"/>
                    </a:cxn>
                    <a:cxn ang="0">
                      <a:pos x="150" y="76"/>
                    </a:cxn>
                    <a:cxn ang="0">
                      <a:pos x="152" y="84"/>
                    </a:cxn>
                    <a:cxn ang="0">
                      <a:pos x="154" y="88"/>
                    </a:cxn>
                    <a:cxn ang="0">
                      <a:pos x="144" y="94"/>
                    </a:cxn>
                    <a:cxn ang="0">
                      <a:pos x="136" y="102"/>
                    </a:cxn>
                    <a:cxn ang="0">
                      <a:pos x="132" y="110"/>
                    </a:cxn>
                    <a:cxn ang="0">
                      <a:pos x="130" y="120"/>
                    </a:cxn>
                    <a:cxn ang="0">
                      <a:pos x="126" y="116"/>
                    </a:cxn>
                    <a:cxn ang="0">
                      <a:pos x="116" y="112"/>
                    </a:cxn>
                    <a:cxn ang="0">
                      <a:pos x="108" y="112"/>
                    </a:cxn>
                    <a:cxn ang="0">
                      <a:pos x="98" y="116"/>
                    </a:cxn>
                    <a:cxn ang="0">
                      <a:pos x="88" y="118"/>
                    </a:cxn>
                    <a:cxn ang="0">
                      <a:pos x="84" y="110"/>
                    </a:cxn>
                    <a:cxn ang="0">
                      <a:pos x="74" y="108"/>
                    </a:cxn>
                    <a:cxn ang="0">
                      <a:pos x="66" y="102"/>
                    </a:cxn>
                    <a:cxn ang="0">
                      <a:pos x="58" y="98"/>
                    </a:cxn>
                    <a:cxn ang="0">
                      <a:pos x="52" y="94"/>
                    </a:cxn>
                    <a:cxn ang="0">
                      <a:pos x="44" y="92"/>
                    </a:cxn>
                    <a:cxn ang="0">
                      <a:pos x="42" y="96"/>
                    </a:cxn>
                    <a:cxn ang="0">
                      <a:pos x="34" y="94"/>
                    </a:cxn>
                    <a:cxn ang="0">
                      <a:pos x="32" y="86"/>
                    </a:cxn>
                    <a:cxn ang="0">
                      <a:pos x="24" y="84"/>
                    </a:cxn>
                    <a:cxn ang="0">
                      <a:pos x="12" y="78"/>
                    </a:cxn>
                    <a:cxn ang="0">
                      <a:pos x="8" y="70"/>
                    </a:cxn>
                    <a:cxn ang="0">
                      <a:pos x="8" y="46"/>
                    </a:cxn>
                    <a:cxn ang="0">
                      <a:pos x="0" y="42"/>
                    </a:cxn>
                    <a:cxn ang="0">
                      <a:pos x="4" y="30"/>
                    </a:cxn>
                    <a:cxn ang="0">
                      <a:pos x="0" y="20"/>
                    </a:cxn>
                  </a:cxnLst>
                  <a:rect l="0" t="0" r="r" b="b"/>
                  <a:pathLst>
                    <a:path w="154" h="120">
                      <a:moveTo>
                        <a:pt x="0" y="20"/>
                      </a:moveTo>
                      <a:lnTo>
                        <a:pt x="16" y="16"/>
                      </a:lnTo>
                      <a:lnTo>
                        <a:pt x="32" y="10"/>
                      </a:lnTo>
                      <a:lnTo>
                        <a:pt x="48" y="0"/>
                      </a:lnTo>
                      <a:lnTo>
                        <a:pt x="66" y="0"/>
                      </a:lnTo>
                      <a:lnTo>
                        <a:pt x="70" y="8"/>
                      </a:lnTo>
                      <a:lnTo>
                        <a:pt x="88" y="8"/>
                      </a:lnTo>
                      <a:lnTo>
                        <a:pt x="108" y="8"/>
                      </a:lnTo>
                      <a:lnTo>
                        <a:pt x="134" y="6"/>
                      </a:lnTo>
                      <a:lnTo>
                        <a:pt x="140" y="12"/>
                      </a:lnTo>
                      <a:lnTo>
                        <a:pt x="144" y="16"/>
                      </a:lnTo>
                      <a:lnTo>
                        <a:pt x="148" y="28"/>
                      </a:lnTo>
                      <a:lnTo>
                        <a:pt x="152" y="32"/>
                      </a:lnTo>
                      <a:lnTo>
                        <a:pt x="152" y="46"/>
                      </a:lnTo>
                      <a:lnTo>
                        <a:pt x="144" y="46"/>
                      </a:lnTo>
                      <a:lnTo>
                        <a:pt x="142" y="52"/>
                      </a:lnTo>
                      <a:lnTo>
                        <a:pt x="148" y="56"/>
                      </a:lnTo>
                      <a:lnTo>
                        <a:pt x="148" y="70"/>
                      </a:lnTo>
                      <a:lnTo>
                        <a:pt x="150" y="76"/>
                      </a:lnTo>
                      <a:lnTo>
                        <a:pt x="152" y="84"/>
                      </a:lnTo>
                      <a:lnTo>
                        <a:pt x="154" y="88"/>
                      </a:lnTo>
                      <a:lnTo>
                        <a:pt x="144" y="94"/>
                      </a:lnTo>
                      <a:lnTo>
                        <a:pt x="136" y="102"/>
                      </a:lnTo>
                      <a:lnTo>
                        <a:pt x="132" y="110"/>
                      </a:lnTo>
                      <a:lnTo>
                        <a:pt x="130" y="120"/>
                      </a:lnTo>
                      <a:lnTo>
                        <a:pt x="126" y="116"/>
                      </a:lnTo>
                      <a:lnTo>
                        <a:pt x="116" y="112"/>
                      </a:lnTo>
                      <a:lnTo>
                        <a:pt x="108" y="112"/>
                      </a:lnTo>
                      <a:lnTo>
                        <a:pt x="98" y="116"/>
                      </a:lnTo>
                      <a:lnTo>
                        <a:pt x="88" y="118"/>
                      </a:lnTo>
                      <a:lnTo>
                        <a:pt x="84" y="110"/>
                      </a:lnTo>
                      <a:lnTo>
                        <a:pt x="74" y="108"/>
                      </a:lnTo>
                      <a:lnTo>
                        <a:pt x="66" y="102"/>
                      </a:lnTo>
                      <a:lnTo>
                        <a:pt x="58" y="98"/>
                      </a:lnTo>
                      <a:lnTo>
                        <a:pt x="52" y="94"/>
                      </a:lnTo>
                      <a:lnTo>
                        <a:pt x="44" y="92"/>
                      </a:lnTo>
                      <a:lnTo>
                        <a:pt x="42" y="96"/>
                      </a:lnTo>
                      <a:lnTo>
                        <a:pt x="34" y="94"/>
                      </a:lnTo>
                      <a:lnTo>
                        <a:pt x="32" y="86"/>
                      </a:lnTo>
                      <a:lnTo>
                        <a:pt x="24" y="84"/>
                      </a:lnTo>
                      <a:lnTo>
                        <a:pt x="12" y="78"/>
                      </a:lnTo>
                      <a:lnTo>
                        <a:pt x="8" y="70"/>
                      </a:lnTo>
                      <a:lnTo>
                        <a:pt x="8" y="46"/>
                      </a:lnTo>
                      <a:lnTo>
                        <a:pt x="0" y="42"/>
                      </a:lnTo>
                      <a:lnTo>
                        <a:pt x="4" y="3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5" name="Freeform 171"/>
                <p:cNvSpPr>
                  <a:spLocks/>
                </p:cNvSpPr>
                <p:nvPr/>
              </p:nvSpPr>
              <p:spPr bwMode="gray">
                <a:xfrm>
                  <a:off x="5170234" y="3664077"/>
                  <a:ext cx="158750" cy="88900"/>
                </a:xfrm>
                <a:custGeom>
                  <a:avLst/>
                  <a:gdLst/>
                  <a:ahLst/>
                  <a:cxnLst>
                    <a:cxn ang="0">
                      <a:pos x="0" y="30"/>
                    </a:cxn>
                    <a:cxn ang="0">
                      <a:pos x="2" y="24"/>
                    </a:cxn>
                    <a:cxn ang="0">
                      <a:pos x="8" y="18"/>
                    </a:cxn>
                    <a:cxn ang="0">
                      <a:pos x="18" y="14"/>
                    </a:cxn>
                    <a:cxn ang="0">
                      <a:pos x="34" y="16"/>
                    </a:cxn>
                    <a:cxn ang="0">
                      <a:pos x="38" y="10"/>
                    </a:cxn>
                    <a:cxn ang="0">
                      <a:pos x="46" y="10"/>
                    </a:cxn>
                    <a:cxn ang="0">
                      <a:pos x="52" y="6"/>
                    </a:cxn>
                    <a:cxn ang="0">
                      <a:pos x="62" y="6"/>
                    </a:cxn>
                    <a:cxn ang="0">
                      <a:pos x="64" y="4"/>
                    </a:cxn>
                    <a:cxn ang="0">
                      <a:pos x="70" y="0"/>
                    </a:cxn>
                    <a:cxn ang="0">
                      <a:pos x="90" y="4"/>
                    </a:cxn>
                    <a:cxn ang="0">
                      <a:pos x="96" y="8"/>
                    </a:cxn>
                    <a:cxn ang="0">
                      <a:pos x="100" y="14"/>
                    </a:cxn>
                    <a:cxn ang="0">
                      <a:pos x="92" y="22"/>
                    </a:cxn>
                    <a:cxn ang="0">
                      <a:pos x="82" y="36"/>
                    </a:cxn>
                    <a:cxn ang="0">
                      <a:pos x="68" y="50"/>
                    </a:cxn>
                    <a:cxn ang="0">
                      <a:pos x="48" y="50"/>
                    </a:cxn>
                    <a:cxn ang="0">
                      <a:pos x="40" y="54"/>
                    </a:cxn>
                    <a:cxn ang="0">
                      <a:pos x="22" y="56"/>
                    </a:cxn>
                    <a:cxn ang="0">
                      <a:pos x="10" y="46"/>
                    </a:cxn>
                    <a:cxn ang="0">
                      <a:pos x="2" y="38"/>
                    </a:cxn>
                    <a:cxn ang="0">
                      <a:pos x="0" y="30"/>
                    </a:cxn>
                  </a:cxnLst>
                  <a:rect l="0" t="0" r="r" b="b"/>
                  <a:pathLst>
                    <a:path w="100" h="56">
                      <a:moveTo>
                        <a:pt x="0" y="30"/>
                      </a:moveTo>
                      <a:lnTo>
                        <a:pt x="2" y="24"/>
                      </a:lnTo>
                      <a:lnTo>
                        <a:pt x="8" y="18"/>
                      </a:lnTo>
                      <a:lnTo>
                        <a:pt x="18" y="14"/>
                      </a:lnTo>
                      <a:lnTo>
                        <a:pt x="34" y="16"/>
                      </a:lnTo>
                      <a:lnTo>
                        <a:pt x="38" y="10"/>
                      </a:lnTo>
                      <a:lnTo>
                        <a:pt x="46" y="10"/>
                      </a:lnTo>
                      <a:lnTo>
                        <a:pt x="52" y="6"/>
                      </a:lnTo>
                      <a:lnTo>
                        <a:pt x="62" y="6"/>
                      </a:lnTo>
                      <a:lnTo>
                        <a:pt x="64" y="4"/>
                      </a:lnTo>
                      <a:lnTo>
                        <a:pt x="70" y="0"/>
                      </a:lnTo>
                      <a:lnTo>
                        <a:pt x="90" y="4"/>
                      </a:lnTo>
                      <a:lnTo>
                        <a:pt x="96" y="8"/>
                      </a:lnTo>
                      <a:lnTo>
                        <a:pt x="100" y="14"/>
                      </a:lnTo>
                      <a:lnTo>
                        <a:pt x="92" y="22"/>
                      </a:lnTo>
                      <a:lnTo>
                        <a:pt x="82" y="36"/>
                      </a:lnTo>
                      <a:lnTo>
                        <a:pt x="68" y="50"/>
                      </a:lnTo>
                      <a:lnTo>
                        <a:pt x="48" y="50"/>
                      </a:lnTo>
                      <a:lnTo>
                        <a:pt x="40" y="54"/>
                      </a:lnTo>
                      <a:lnTo>
                        <a:pt x="22" y="56"/>
                      </a:lnTo>
                      <a:lnTo>
                        <a:pt x="10" y="46"/>
                      </a:lnTo>
                      <a:lnTo>
                        <a:pt x="2" y="3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6" name="Freeform 172"/>
                <p:cNvSpPr>
                  <a:spLocks/>
                </p:cNvSpPr>
                <p:nvPr/>
              </p:nvSpPr>
              <p:spPr bwMode="gray">
                <a:xfrm>
                  <a:off x="5090859" y="3711702"/>
                  <a:ext cx="82550" cy="47625"/>
                </a:xfrm>
                <a:custGeom>
                  <a:avLst/>
                  <a:gdLst/>
                  <a:ahLst/>
                  <a:cxnLst>
                    <a:cxn ang="0">
                      <a:pos x="10" y="28"/>
                    </a:cxn>
                    <a:cxn ang="0">
                      <a:pos x="20" y="30"/>
                    </a:cxn>
                    <a:cxn ang="0">
                      <a:pos x="32" y="28"/>
                    </a:cxn>
                    <a:cxn ang="0">
                      <a:pos x="38" y="22"/>
                    </a:cxn>
                    <a:cxn ang="0">
                      <a:pos x="44" y="16"/>
                    </a:cxn>
                    <a:cxn ang="0">
                      <a:pos x="52" y="8"/>
                    </a:cxn>
                    <a:cxn ang="0">
                      <a:pos x="50" y="0"/>
                    </a:cxn>
                    <a:cxn ang="0">
                      <a:pos x="44" y="4"/>
                    </a:cxn>
                    <a:cxn ang="0">
                      <a:pos x="30" y="10"/>
                    </a:cxn>
                    <a:cxn ang="0">
                      <a:pos x="18" y="12"/>
                    </a:cxn>
                    <a:cxn ang="0">
                      <a:pos x="8" y="8"/>
                    </a:cxn>
                    <a:cxn ang="0">
                      <a:pos x="2" y="16"/>
                    </a:cxn>
                    <a:cxn ang="0">
                      <a:pos x="0" y="24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52" h="30">
                      <a:moveTo>
                        <a:pt x="10" y="28"/>
                      </a:moveTo>
                      <a:lnTo>
                        <a:pt x="20" y="30"/>
                      </a:lnTo>
                      <a:lnTo>
                        <a:pt x="32" y="28"/>
                      </a:lnTo>
                      <a:lnTo>
                        <a:pt x="38" y="22"/>
                      </a:lnTo>
                      <a:lnTo>
                        <a:pt x="44" y="16"/>
                      </a:lnTo>
                      <a:lnTo>
                        <a:pt x="52" y="8"/>
                      </a:lnTo>
                      <a:lnTo>
                        <a:pt x="50" y="0"/>
                      </a:lnTo>
                      <a:lnTo>
                        <a:pt x="44" y="4"/>
                      </a:lnTo>
                      <a:lnTo>
                        <a:pt x="30" y="10"/>
                      </a:lnTo>
                      <a:lnTo>
                        <a:pt x="18" y="12"/>
                      </a:lnTo>
                      <a:lnTo>
                        <a:pt x="8" y="8"/>
                      </a:lnTo>
                      <a:lnTo>
                        <a:pt x="2" y="16"/>
                      </a:lnTo>
                      <a:lnTo>
                        <a:pt x="0" y="24"/>
                      </a:lnTo>
                      <a:lnTo>
                        <a:pt x="10" y="2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7" name="Freeform 173"/>
                <p:cNvSpPr>
                  <a:spLocks/>
                </p:cNvSpPr>
                <p:nvPr/>
              </p:nvSpPr>
              <p:spPr bwMode="gray">
                <a:xfrm>
                  <a:off x="5100384" y="3724402"/>
                  <a:ext cx="142875" cy="117475"/>
                </a:xfrm>
                <a:custGeom>
                  <a:avLst/>
                  <a:gdLst/>
                  <a:ahLst/>
                  <a:cxnLst>
                    <a:cxn ang="0">
                      <a:pos x="84" y="16"/>
                    </a:cxn>
                    <a:cxn ang="0">
                      <a:pos x="86" y="24"/>
                    </a:cxn>
                    <a:cxn ang="0">
                      <a:pos x="90" y="30"/>
                    </a:cxn>
                    <a:cxn ang="0">
                      <a:pos x="86" y="34"/>
                    </a:cxn>
                    <a:cxn ang="0">
                      <a:pos x="70" y="32"/>
                    </a:cxn>
                    <a:cxn ang="0">
                      <a:pos x="54" y="30"/>
                    </a:cxn>
                    <a:cxn ang="0">
                      <a:pos x="48" y="28"/>
                    </a:cxn>
                    <a:cxn ang="0">
                      <a:pos x="36" y="30"/>
                    </a:cxn>
                    <a:cxn ang="0">
                      <a:pos x="38" y="38"/>
                    </a:cxn>
                    <a:cxn ang="0">
                      <a:pos x="42" y="50"/>
                    </a:cxn>
                    <a:cxn ang="0">
                      <a:pos x="46" y="56"/>
                    </a:cxn>
                    <a:cxn ang="0">
                      <a:pos x="56" y="64"/>
                    </a:cxn>
                    <a:cxn ang="0">
                      <a:pos x="62" y="68"/>
                    </a:cxn>
                    <a:cxn ang="0">
                      <a:pos x="60" y="74"/>
                    </a:cxn>
                    <a:cxn ang="0">
                      <a:pos x="48" y="64"/>
                    </a:cxn>
                    <a:cxn ang="0">
                      <a:pos x="36" y="56"/>
                    </a:cxn>
                    <a:cxn ang="0">
                      <a:pos x="28" y="48"/>
                    </a:cxn>
                    <a:cxn ang="0">
                      <a:pos x="24" y="40"/>
                    </a:cxn>
                    <a:cxn ang="0">
                      <a:pos x="22" y="32"/>
                    </a:cxn>
                    <a:cxn ang="0">
                      <a:pos x="16" y="32"/>
                    </a:cxn>
                    <a:cxn ang="0">
                      <a:pos x="8" y="36"/>
                    </a:cxn>
                    <a:cxn ang="0">
                      <a:pos x="0" y="32"/>
                    </a:cxn>
                    <a:cxn ang="0">
                      <a:pos x="0" y="24"/>
                    </a:cxn>
                    <a:cxn ang="0">
                      <a:pos x="4" y="20"/>
                    </a:cxn>
                    <a:cxn ang="0">
                      <a:pos x="8" y="22"/>
                    </a:cxn>
                    <a:cxn ang="0">
                      <a:pos x="14" y="22"/>
                    </a:cxn>
                    <a:cxn ang="0">
                      <a:pos x="26" y="20"/>
                    </a:cxn>
                    <a:cxn ang="0">
                      <a:pos x="32" y="14"/>
                    </a:cxn>
                    <a:cxn ang="0">
                      <a:pos x="38" y="8"/>
                    </a:cxn>
                    <a:cxn ang="0">
                      <a:pos x="46" y="0"/>
                    </a:cxn>
                    <a:cxn ang="0">
                      <a:pos x="54" y="8"/>
                    </a:cxn>
                    <a:cxn ang="0">
                      <a:pos x="66" y="18"/>
                    </a:cxn>
                    <a:cxn ang="0">
                      <a:pos x="74" y="18"/>
                    </a:cxn>
                    <a:cxn ang="0">
                      <a:pos x="84" y="16"/>
                    </a:cxn>
                  </a:cxnLst>
                  <a:rect l="0" t="0" r="r" b="b"/>
                  <a:pathLst>
                    <a:path w="90" h="74">
                      <a:moveTo>
                        <a:pt x="84" y="16"/>
                      </a:moveTo>
                      <a:lnTo>
                        <a:pt x="86" y="24"/>
                      </a:lnTo>
                      <a:lnTo>
                        <a:pt x="90" y="30"/>
                      </a:lnTo>
                      <a:lnTo>
                        <a:pt x="86" y="34"/>
                      </a:lnTo>
                      <a:lnTo>
                        <a:pt x="70" y="32"/>
                      </a:lnTo>
                      <a:lnTo>
                        <a:pt x="54" y="30"/>
                      </a:lnTo>
                      <a:lnTo>
                        <a:pt x="48" y="28"/>
                      </a:lnTo>
                      <a:lnTo>
                        <a:pt x="36" y="30"/>
                      </a:lnTo>
                      <a:lnTo>
                        <a:pt x="38" y="38"/>
                      </a:lnTo>
                      <a:lnTo>
                        <a:pt x="42" y="50"/>
                      </a:lnTo>
                      <a:lnTo>
                        <a:pt x="46" y="56"/>
                      </a:lnTo>
                      <a:lnTo>
                        <a:pt x="56" y="64"/>
                      </a:lnTo>
                      <a:lnTo>
                        <a:pt x="62" y="68"/>
                      </a:lnTo>
                      <a:lnTo>
                        <a:pt x="60" y="74"/>
                      </a:lnTo>
                      <a:lnTo>
                        <a:pt x="48" y="64"/>
                      </a:lnTo>
                      <a:lnTo>
                        <a:pt x="36" y="56"/>
                      </a:lnTo>
                      <a:lnTo>
                        <a:pt x="28" y="48"/>
                      </a:lnTo>
                      <a:lnTo>
                        <a:pt x="24" y="40"/>
                      </a:lnTo>
                      <a:lnTo>
                        <a:pt x="22" y="32"/>
                      </a:lnTo>
                      <a:lnTo>
                        <a:pt x="16" y="32"/>
                      </a:lnTo>
                      <a:lnTo>
                        <a:pt x="8" y="36"/>
                      </a:lnTo>
                      <a:lnTo>
                        <a:pt x="0" y="32"/>
                      </a:lnTo>
                      <a:lnTo>
                        <a:pt x="0" y="24"/>
                      </a:lnTo>
                      <a:lnTo>
                        <a:pt x="4" y="20"/>
                      </a:lnTo>
                      <a:lnTo>
                        <a:pt x="8" y="22"/>
                      </a:lnTo>
                      <a:lnTo>
                        <a:pt x="14" y="22"/>
                      </a:lnTo>
                      <a:lnTo>
                        <a:pt x="26" y="20"/>
                      </a:lnTo>
                      <a:lnTo>
                        <a:pt x="32" y="14"/>
                      </a:lnTo>
                      <a:lnTo>
                        <a:pt x="38" y="8"/>
                      </a:lnTo>
                      <a:lnTo>
                        <a:pt x="46" y="0"/>
                      </a:lnTo>
                      <a:lnTo>
                        <a:pt x="54" y="8"/>
                      </a:lnTo>
                      <a:lnTo>
                        <a:pt x="66" y="18"/>
                      </a:lnTo>
                      <a:lnTo>
                        <a:pt x="74" y="18"/>
                      </a:lnTo>
                      <a:lnTo>
                        <a:pt x="84" y="16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8" name="Freeform 174"/>
                <p:cNvSpPr>
                  <a:spLocks/>
                </p:cNvSpPr>
                <p:nvPr/>
              </p:nvSpPr>
              <p:spPr bwMode="gray">
                <a:xfrm>
                  <a:off x="5157534" y="3768852"/>
                  <a:ext cx="95250" cy="82550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2" y="0"/>
                    </a:cxn>
                    <a:cxn ang="0">
                      <a:pos x="26" y="2"/>
                    </a:cxn>
                    <a:cxn ang="0">
                      <a:pos x="50" y="6"/>
                    </a:cxn>
                    <a:cxn ang="0">
                      <a:pos x="56" y="6"/>
                    </a:cxn>
                    <a:cxn ang="0">
                      <a:pos x="58" y="14"/>
                    </a:cxn>
                    <a:cxn ang="0">
                      <a:pos x="54" y="18"/>
                    </a:cxn>
                    <a:cxn ang="0">
                      <a:pos x="60" y="26"/>
                    </a:cxn>
                    <a:cxn ang="0">
                      <a:pos x="52" y="32"/>
                    </a:cxn>
                    <a:cxn ang="0">
                      <a:pos x="50" y="40"/>
                    </a:cxn>
                    <a:cxn ang="0">
                      <a:pos x="44" y="40"/>
                    </a:cxn>
                    <a:cxn ang="0">
                      <a:pos x="42" y="52"/>
                    </a:cxn>
                    <a:cxn ang="0">
                      <a:pos x="34" y="46"/>
                    </a:cxn>
                    <a:cxn ang="0">
                      <a:pos x="26" y="40"/>
                    </a:cxn>
                    <a:cxn ang="0">
                      <a:pos x="16" y="32"/>
                    </a:cxn>
                    <a:cxn ang="0">
                      <a:pos x="10" y="28"/>
                    </a:cxn>
                    <a:cxn ang="0">
                      <a:pos x="6" y="22"/>
                    </a:cxn>
                    <a:cxn ang="0">
                      <a:pos x="2" y="1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60" h="52">
                      <a:moveTo>
                        <a:pt x="0" y="2"/>
                      </a:moveTo>
                      <a:lnTo>
                        <a:pt x="12" y="0"/>
                      </a:lnTo>
                      <a:lnTo>
                        <a:pt x="26" y="2"/>
                      </a:lnTo>
                      <a:lnTo>
                        <a:pt x="50" y="6"/>
                      </a:lnTo>
                      <a:lnTo>
                        <a:pt x="56" y="6"/>
                      </a:lnTo>
                      <a:lnTo>
                        <a:pt x="58" y="14"/>
                      </a:lnTo>
                      <a:lnTo>
                        <a:pt x="54" y="18"/>
                      </a:lnTo>
                      <a:lnTo>
                        <a:pt x="60" y="26"/>
                      </a:lnTo>
                      <a:lnTo>
                        <a:pt x="52" y="32"/>
                      </a:lnTo>
                      <a:lnTo>
                        <a:pt x="50" y="40"/>
                      </a:lnTo>
                      <a:lnTo>
                        <a:pt x="44" y="40"/>
                      </a:lnTo>
                      <a:lnTo>
                        <a:pt x="42" y="52"/>
                      </a:lnTo>
                      <a:lnTo>
                        <a:pt x="34" y="46"/>
                      </a:lnTo>
                      <a:lnTo>
                        <a:pt x="26" y="40"/>
                      </a:lnTo>
                      <a:lnTo>
                        <a:pt x="16" y="32"/>
                      </a:lnTo>
                      <a:lnTo>
                        <a:pt x="10" y="28"/>
                      </a:lnTo>
                      <a:lnTo>
                        <a:pt x="6" y="22"/>
                      </a:lnTo>
                      <a:lnTo>
                        <a:pt x="2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79" name="Freeform 175"/>
                <p:cNvSpPr>
                  <a:spLocks/>
                </p:cNvSpPr>
                <p:nvPr/>
              </p:nvSpPr>
              <p:spPr bwMode="gray">
                <a:xfrm>
                  <a:off x="5224209" y="3743452"/>
                  <a:ext cx="111125" cy="123825"/>
                </a:xfrm>
                <a:custGeom>
                  <a:avLst/>
                  <a:gdLst/>
                  <a:ahLst/>
                  <a:cxnLst>
                    <a:cxn ang="0">
                      <a:pos x="14" y="78"/>
                    </a:cxn>
                    <a:cxn ang="0">
                      <a:pos x="6" y="72"/>
                    </a:cxn>
                    <a:cxn ang="0">
                      <a:pos x="0" y="68"/>
                    </a:cxn>
                    <a:cxn ang="0">
                      <a:pos x="2" y="56"/>
                    </a:cxn>
                    <a:cxn ang="0">
                      <a:pos x="8" y="56"/>
                    </a:cxn>
                    <a:cxn ang="0">
                      <a:pos x="10" y="48"/>
                    </a:cxn>
                    <a:cxn ang="0">
                      <a:pos x="18" y="42"/>
                    </a:cxn>
                    <a:cxn ang="0">
                      <a:pos x="12" y="34"/>
                    </a:cxn>
                    <a:cxn ang="0">
                      <a:pos x="16" y="30"/>
                    </a:cxn>
                    <a:cxn ang="0">
                      <a:pos x="14" y="22"/>
                    </a:cxn>
                    <a:cxn ang="0">
                      <a:pos x="8" y="22"/>
                    </a:cxn>
                    <a:cxn ang="0">
                      <a:pos x="12" y="18"/>
                    </a:cxn>
                    <a:cxn ang="0">
                      <a:pos x="6" y="4"/>
                    </a:cxn>
                    <a:cxn ang="0">
                      <a:pos x="14" y="0"/>
                    </a:cxn>
                    <a:cxn ang="0">
                      <a:pos x="34" y="0"/>
                    </a:cxn>
                    <a:cxn ang="0">
                      <a:pos x="36" y="8"/>
                    </a:cxn>
                    <a:cxn ang="0">
                      <a:pos x="42" y="16"/>
                    </a:cxn>
                    <a:cxn ang="0">
                      <a:pos x="50" y="28"/>
                    </a:cxn>
                    <a:cxn ang="0">
                      <a:pos x="66" y="30"/>
                    </a:cxn>
                    <a:cxn ang="0">
                      <a:pos x="66" y="40"/>
                    </a:cxn>
                    <a:cxn ang="0">
                      <a:pos x="60" y="44"/>
                    </a:cxn>
                    <a:cxn ang="0">
                      <a:pos x="66" y="52"/>
                    </a:cxn>
                    <a:cxn ang="0">
                      <a:pos x="70" y="58"/>
                    </a:cxn>
                    <a:cxn ang="0">
                      <a:pos x="64" y="70"/>
                    </a:cxn>
                    <a:cxn ang="0">
                      <a:pos x="54" y="72"/>
                    </a:cxn>
                    <a:cxn ang="0">
                      <a:pos x="44" y="76"/>
                    </a:cxn>
                    <a:cxn ang="0">
                      <a:pos x="36" y="76"/>
                    </a:cxn>
                    <a:cxn ang="0">
                      <a:pos x="28" y="70"/>
                    </a:cxn>
                    <a:cxn ang="0">
                      <a:pos x="20" y="68"/>
                    </a:cxn>
                    <a:cxn ang="0">
                      <a:pos x="16" y="72"/>
                    </a:cxn>
                    <a:cxn ang="0">
                      <a:pos x="14" y="78"/>
                    </a:cxn>
                  </a:cxnLst>
                  <a:rect l="0" t="0" r="r" b="b"/>
                  <a:pathLst>
                    <a:path w="70" h="78">
                      <a:moveTo>
                        <a:pt x="14" y="78"/>
                      </a:moveTo>
                      <a:lnTo>
                        <a:pt x="6" y="72"/>
                      </a:lnTo>
                      <a:lnTo>
                        <a:pt x="0" y="68"/>
                      </a:lnTo>
                      <a:lnTo>
                        <a:pt x="2" y="56"/>
                      </a:lnTo>
                      <a:lnTo>
                        <a:pt x="8" y="56"/>
                      </a:lnTo>
                      <a:lnTo>
                        <a:pt x="10" y="48"/>
                      </a:lnTo>
                      <a:lnTo>
                        <a:pt x="18" y="42"/>
                      </a:lnTo>
                      <a:lnTo>
                        <a:pt x="12" y="34"/>
                      </a:lnTo>
                      <a:lnTo>
                        <a:pt x="16" y="30"/>
                      </a:lnTo>
                      <a:lnTo>
                        <a:pt x="14" y="22"/>
                      </a:lnTo>
                      <a:lnTo>
                        <a:pt x="8" y="22"/>
                      </a:lnTo>
                      <a:lnTo>
                        <a:pt x="12" y="18"/>
                      </a:lnTo>
                      <a:lnTo>
                        <a:pt x="6" y="4"/>
                      </a:lnTo>
                      <a:lnTo>
                        <a:pt x="14" y="0"/>
                      </a:lnTo>
                      <a:lnTo>
                        <a:pt x="34" y="0"/>
                      </a:lnTo>
                      <a:lnTo>
                        <a:pt x="36" y="8"/>
                      </a:lnTo>
                      <a:lnTo>
                        <a:pt x="42" y="16"/>
                      </a:lnTo>
                      <a:lnTo>
                        <a:pt x="50" y="28"/>
                      </a:lnTo>
                      <a:lnTo>
                        <a:pt x="66" y="30"/>
                      </a:lnTo>
                      <a:lnTo>
                        <a:pt x="66" y="40"/>
                      </a:lnTo>
                      <a:lnTo>
                        <a:pt x="60" y="44"/>
                      </a:lnTo>
                      <a:lnTo>
                        <a:pt x="66" y="52"/>
                      </a:lnTo>
                      <a:lnTo>
                        <a:pt x="70" y="58"/>
                      </a:lnTo>
                      <a:lnTo>
                        <a:pt x="64" y="70"/>
                      </a:lnTo>
                      <a:lnTo>
                        <a:pt x="54" y="72"/>
                      </a:lnTo>
                      <a:lnTo>
                        <a:pt x="44" y="76"/>
                      </a:lnTo>
                      <a:lnTo>
                        <a:pt x="36" y="76"/>
                      </a:lnTo>
                      <a:lnTo>
                        <a:pt x="28" y="70"/>
                      </a:lnTo>
                      <a:lnTo>
                        <a:pt x="20" y="68"/>
                      </a:lnTo>
                      <a:lnTo>
                        <a:pt x="16" y="72"/>
                      </a:lnTo>
                      <a:lnTo>
                        <a:pt x="14" y="78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0" name="Freeform 176"/>
                <p:cNvSpPr>
                  <a:spLocks/>
                </p:cNvSpPr>
                <p:nvPr/>
              </p:nvSpPr>
              <p:spPr bwMode="gray">
                <a:xfrm>
                  <a:off x="5278184" y="3854577"/>
                  <a:ext cx="63500" cy="5080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32" y="8"/>
                    </a:cxn>
                    <a:cxn ang="0">
                      <a:pos x="38" y="14"/>
                    </a:cxn>
                    <a:cxn ang="0">
                      <a:pos x="40" y="20"/>
                    </a:cxn>
                    <a:cxn ang="0">
                      <a:pos x="32" y="26"/>
                    </a:cxn>
                    <a:cxn ang="0">
                      <a:pos x="20" y="28"/>
                    </a:cxn>
                    <a:cxn ang="0">
                      <a:pos x="6" y="32"/>
                    </a:cxn>
                    <a:cxn ang="0">
                      <a:pos x="0" y="20"/>
                    </a:cxn>
                    <a:cxn ang="0">
                      <a:pos x="2" y="6"/>
                    </a:cxn>
                    <a:cxn ang="0">
                      <a:pos x="10" y="6"/>
                    </a:cxn>
                    <a:cxn ang="0">
                      <a:pos x="20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40" h="32">
                      <a:moveTo>
                        <a:pt x="30" y="0"/>
                      </a:moveTo>
                      <a:lnTo>
                        <a:pt x="32" y="8"/>
                      </a:lnTo>
                      <a:lnTo>
                        <a:pt x="38" y="14"/>
                      </a:lnTo>
                      <a:lnTo>
                        <a:pt x="40" y="20"/>
                      </a:lnTo>
                      <a:lnTo>
                        <a:pt x="32" y="26"/>
                      </a:lnTo>
                      <a:lnTo>
                        <a:pt x="20" y="28"/>
                      </a:lnTo>
                      <a:lnTo>
                        <a:pt x="6" y="32"/>
                      </a:lnTo>
                      <a:lnTo>
                        <a:pt x="0" y="20"/>
                      </a:lnTo>
                      <a:lnTo>
                        <a:pt x="2" y="6"/>
                      </a:lnTo>
                      <a:lnTo>
                        <a:pt x="10" y="6"/>
                      </a:lnTo>
                      <a:lnTo>
                        <a:pt x="20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1" name="Freeform 177"/>
                <p:cNvSpPr>
                  <a:spLocks/>
                </p:cNvSpPr>
                <p:nvPr/>
              </p:nvSpPr>
              <p:spPr bwMode="gray">
                <a:xfrm>
                  <a:off x="5078159" y="3987927"/>
                  <a:ext cx="66675" cy="381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6" y="0"/>
                    </a:cxn>
                    <a:cxn ang="0">
                      <a:pos x="26" y="0"/>
                    </a:cxn>
                    <a:cxn ang="0">
                      <a:pos x="42" y="0"/>
                    </a:cxn>
                    <a:cxn ang="0">
                      <a:pos x="42" y="4"/>
                    </a:cxn>
                    <a:cxn ang="0">
                      <a:pos x="36" y="10"/>
                    </a:cxn>
                    <a:cxn ang="0">
                      <a:pos x="38" y="18"/>
                    </a:cxn>
                    <a:cxn ang="0">
                      <a:pos x="34" y="24"/>
                    </a:cxn>
                    <a:cxn ang="0">
                      <a:pos x="26" y="16"/>
                    </a:cxn>
                    <a:cxn ang="0">
                      <a:pos x="16" y="16"/>
                    </a:cxn>
                    <a:cxn ang="0">
                      <a:pos x="10" y="10"/>
                    </a:cxn>
                    <a:cxn ang="0">
                      <a:pos x="0" y="8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2" h="24">
                      <a:moveTo>
                        <a:pt x="2" y="0"/>
                      </a:moveTo>
                      <a:lnTo>
                        <a:pt x="16" y="0"/>
                      </a:lnTo>
                      <a:lnTo>
                        <a:pt x="26" y="0"/>
                      </a:lnTo>
                      <a:lnTo>
                        <a:pt x="42" y="0"/>
                      </a:lnTo>
                      <a:lnTo>
                        <a:pt x="42" y="4"/>
                      </a:lnTo>
                      <a:lnTo>
                        <a:pt x="36" y="10"/>
                      </a:lnTo>
                      <a:lnTo>
                        <a:pt x="38" y="18"/>
                      </a:lnTo>
                      <a:lnTo>
                        <a:pt x="34" y="24"/>
                      </a:lnTo>
                      <a:lnTo>
                        <a:pt x="26" y="16"/>
                      </a:lnTo>
                      <a:lnTo>
                        <a:pt x="16" y="16"/>
                      </a:lnTo>
                      <a:lnTo>
                        <a:pt x="10" y="10"/>
                      </a:lnTo>
                      <a:lnTo>
                        <a:pt x="0" y="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2" name="Freeform 178"/>
                <p:cNvSpPr>
                  <a:spLocks/>
                </p:cNvSpPr>
                <p:nvPr/>
              </p:nvSpPr>
              <p:spPr bwMode="gray">
                <a:xfrm>
                  <a:off x="4930521" y="3711702"/>
                  <a:ext cx="296863" cy="279400"/>
                </a:xfrm>
                <a:custGeom>
                  <a:avLst/>
                  <a:gdLst/>
                  <a:ahLst/>
                  <a:cxnLst>
                    <a:cxn ang="0">
                      <a:pos x="10" y="58"/>
                    </a:cxn>
                    <a:cxn ang="0">
                      <a:pos x="0" y="42"/>
                    </a:cxn>
                    <a:cxn ang="0">
                      <a:pos x="2" y="30"/>
                    </a:cxn>
                    <a:cxn ang="0">
                      <a:pos x="16" y="22"/>
                    </a:cxn>
                    <a:cxn ang="0">
                      <a:pos x="20" y="16"/>
                    </a:cxn>
                    <a:cxn ang="0">
                      <a:pos x="32" y="22"/>
                    </a:cxn>
                    <a:cxn ang="0">
                      <a:pos x="36" y="10"/>
                    </a:cxn>
                    <a:cxn ang="0">
                      <a:pos x="52" y="14"/>
                    </a:cxn>
                    <a:cxn ang="0">
                      <a:pos x="66" y="6"/>
                    </a:cxn>
                    <a:cxn ang="0">
                      <a:pos x="83" y="0"/>
                    </a:cxn>
                    <a:cxn ang="0">
                      <a:pos x="93" y="10"/>
                    </a:cxn>
                    <a:cxn ang="0">
                      <a:pos x="103" y="16"/>
                    </a:cxn>
                    <a:cxn ang="0">
                      <a:pos x="95" y="26"/>
                    </a:cxn>
                    <a:cxn ang="0">
                      <a:pos x="83" y="42"/>
                    </a:cxn>
                    <a:cxn ang="0">
                      <a:pos x="91" y="60"/>
                    </a:cxn>
                    <a:cxn ang="0">
                      <a:pos x="111" y="72"/>
                    </a:cxn>
                    <a:cxn ang="0">
                      <a:pos x="119" y="94"/>
                    </a:cxn>
                    <a:cxn ang="0">
                      <a:pos x="145" y="102"/>
                    </a:cxn>
                    <a:cxn ang="0">
                      <a:pos x="145" y="108"/>
                    </a:cxn>
                    <a:cxn ang="0">
                      <a:pos x="161" y="118"/>
                    </a:cxn>
                    <a:cxn ang="0">
                      <a:pos x="183" y="132"/>
                    </a:cxn>
                    <a:cxn ang="0">
                      <a:pos x="181" y="142"/>
                    </a:cxn>
                    <a:cxn ang="0">
                      <a:pos x="167" y="130"/>
                    </a:cxn>
                    <a:cxn ang="0">
                      <a:pos x="155" y="140"/>
                    </a:cxn>
                    <a:cxn ang="0">
                      <a:pos x="165" y="152"/>
                    </a:cxn>
                    <a:cxn ang="0">
                      <a:pos x="159" y="158"/>
                    </a:cxn>
                    <a:cxn ang="0">
                      <a:pos x="151" y="172"/>
                    </a:cxn>
                    <a:cxn ang="0">
                      <a:pos x="141" y="170"/>
                    </a:cxn>
                    <a:cxn ang="0">
                      <a:pos x="147" y="148"/>
                    </a:cxn>
                    <a:cxn ang="0">
                      <a:pos x="131" y="132"/>
                    </a:cxn>
                    <a:cxn ang="0">
                      <a:pos x="119" y="126"/>
                    </a:cxn>
                    <a:cxn ang="0">
                      <a:pos x="95" y="112"/>
                    </a:cxn>
                    <a:cxn ang="0">
                      <a:pos x="75" y="92"/>
                    </a:cxn>
                    <a:cxn ang="0">
                      <a:pos x="54" y="68"/>
                    </a:cxn>
                    <a:cxn ang="0">
                      <a:pos x="40" y="56"/>
                    </a:cxn>
                    <a:cxn ang="0">
                      <a:pos x="20" y="58"/>
                    </a:cxn>
                    <a:cxn ang="0">
                      <a:pos x="10" y="66"/>
                    </a:cxn>
                  </a:cxnLst>
                  <a:rect l="0" t="0" r="r" b="b"/>
                  <a:pathLst>
                    <a:path w="187" h="176">
                      <a:moveTo>
                        <a:pt x="10" y="66"/>
                      </a:moveTo>
                      <a:lnTo>
                        <a:pt x="10" y="58"/>
                      </a:lnTo>
                      <a:lnTo>
                        <a:pt x="2" y="58"/>
                      </a:lnTo>
                      <a:lnTo>
                        <a:pt x="0" y="42"/>
                      </a:lnTo>
                      <a:lnTo>
                        <a:pt x="4" y="34"/>
                      </a:lnTo>
                      <a:lnTo>
                        <a:pt x="2" y="30"/>
                      </a:lnTo>
                      <a:lnTo>
                        <a:pt x="2" y="24"/>
                      </a:lnTo>
                      <a:lnTo>
                        <a:pt x="16" y="22"/>
                      </a:lnTo>
                      <a:lnTo>
                        <a:pt x="16" y="18"/>
                      </a:lnTo>
                      <a:lnTo>
                        <a:pt x="20" y="16"/>
                      </a:lnTo>
                      <a:lnTo>
                        <a:pt x="26" y="20"/>
                      </a:lnTo>
                      <a:lnTo>
                        <a:pt x="32" y="22"/>
                      </a:lnTo>
                      <a:lnTo>
                        <a:pt x="36" y="20"/>
                      </a:lnTo>
                      <a:lnTo>
                        <a:pt x="36" y="10"/>
                      </a:lnTo>
                      <a:lnTo>
                        <a:pt x="42" y="16"/>
                      </a:lnTo>
                      <a:lnTo>
                        <a:pt x="52" y="14"/>
                      </a:lnTo>
                      <a:lnTo>
                        <a:pt x="56" y="6"/>
                      </a:lnTo>
                      <a:lnTo>
                        <a:pt x="66" y="6"/>
                      </a:lnTo>
                      <a:lnTo>
                        <a:pt x="68" y="0"/>
                      </a:lnTo>
                      <a:lnTo>
                        <a:pt x="83" y="0"/>
                      </a:lnTo>
                      <a:lnTo>
                        <a:pt x="83" y="6"/>
                      </a:lnTo>
                      <a:lnTo>
                        <a:pt x="93" y="10"/>
                      </a:lnTo>
                      <a:lnTo>
                        <a:pt x="109" y="8"/>
                      </a:lnTo>
                      <a:lnTo>
                        <a:pt x="103" y="16"/>
                      </a:lnTo>
                      <a:lnTo>
                        <a:pt x="101" y="24"/>
                      </a:lnTo>
                      <a:lnTo>
                        <a:pt x="95" y="26"/>
                      </a:lnTo>
                      <a:lnTo>
                        <a:pt x="83" y="32"/>
                      </a:lnTo>
                      <a:lnTo>
                        <a:pt x="83" y="42"/>
                      </a:lnTo>
                      <a:lnTo>
                        <a:pt x="83" y="52"/>
                      </a:lnTo>
                      <a:lnTo>
                        <a:pt x="91" y="60"/>
                      </a:lnTo>
                      <a:lnTo>
                        <a:pt x="101" y="66"/>
                      </a:lnTo>
                      <a:lnTo>
                        <a:pt x="111" y="72"/>
                      </a:lnTo>
                      <a:lnTo>
                        <a:pt x="113" y="84"/>
                      </a:lnTo>
                      <a:lnTo>
                        <a:pt x="119" y="94"/>
                      </a:lnTo>
                      <a:lnTo>
                        <a:pt x="129" y="102"/>
                      </a:lnTo>
                      <a:lnTo>
                        <a:pt x="145" y="102"/>
                      </a:lnTo>
                      <a:lnTo>
                        <a:pt x="149" y="106"/>
                      </a:lnTo>
                      <a:lnTo>
                        <a:pt x="145" y="108"/>
                      </a:lnTo>
                      <a:lnTo>
                        <a:pt x="151" y="114"/>
                      </a:lnTo>
                      <a:lnTo>
                        <a:pt x="161" y="118"/>
                      </a:lnTo>
                      <a:lnTo>
                        <a:pt x="175" y="124"/>
                      </a:lnTo>
                      <a:lnTo>
                        <a:pt x="183" y="132"/>
                      </a:lnTo>
                      <a:lnTo>
                        <a:pt x="187" y="138"/>
                      </a:lnTo>
                      <a:lnTo>
                        <a:pt x="181" y="142"/>
                      </a:lnTo>
                      <a:lnTo>
                        <a:pt x="175" y="136"/>
                      </a:lnTo>
                      <a:lnTo>
                        <a:pt x="167" y="130"/>
                      </a:lnTo>
                      <a:lnTo>
                        <a:pt x="159" y="132"/>
                      </a:lnTo>
                      <a:lnTo>
                        <a:pt x="155" y="140"/>
                      </a:lnTo>
                      <a:lnTo>
                        <a:pt x="161" y="148"/>
                      </a:lnTo>
                      <a:lnTo>
                        <a:pt x="165" y="152"/>
                      </a:lnTo>
                      <a:lnTo>
                        <a:pt x="167" y="156"/>
                      </a:lnTo>
                      <a:lnTo>
                        <a:pt x="159" y="158"/>
                      </a:lnTo>
                      <a:lnTo>
                        <a:pt x="157" y="164"/>
                      </a:lnTo>
                      <a:lnTo>
                        <a:pt x="151" y="172"/>
                      </a:lnTo>
                      <a:lnTo>
                        <a:pt x="145" y="176"/>
                      </a:lnTo>
                      <a:lnTo>
                        <a:pt x="141" y="170"/>
                      </a:lnTo>
                      <a:lnTo>
                        <a:pt x="143" y="162"/>
                      </a:lnTo>
                      <a:lnTo>
                        <a:pt x="147" y="148"/>
                      </a:lnTo>
                      <a:lnTo>
                        <a:pt x="143" y="136"/>
                      </a:lnTo>
                      <a:lnTo>
                        <a:pt x="131" y="132"/>
                      </a:lnTo>
                      <a:lnTo>
                        <a:pt x="129" y="126"/>
                      </a:lnTo>
                      <a:lnTo>
                        <a:pt x="119" y="126"/>
                      </a:lnTo>
                      <a:lnTo>
                        <a:pt x="109" y="112"/>
                      </a:lnTo>
                      <a:lnTo>
                        <a:pt x="95" y="112"/>
                      </a:lnTo>
                      <a:lnTo>
                        <a:pt x="83" y="96"/>
                      </a:lnTo>
                      <a:lnTo>
                        <a:pt x="75" y="92"/>
                      </a:lnTo>
                      <a:lnTo>
                        <a:pt x="56" y="84"/>
                      </a:lnTo>
                      <a:lnTo>
                        <a:pt x="54" y="68"/>
                      </a:lnTo>
                      <a:lnTo>
                        <a:pt x="52" y="60"/>
                      </a:lnTo>
                      <a:lnTo>
                        <a:pt x="40" y="56"/>
                      </a:lnTo>
                      <a:lnTo>
                        <a:pt x="26" y="52"/>
                      </a:lnTo>
                      <a:lnTo>
                        <a:pt x="20" y="58"/>
                      </a:lnTo>
                      <a:lnTo>
                        <a:pt x="18" y="64"/>
                      </a:lnTo>
                      <a:lnTo>
                        <a:pt x="10" y="6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3" name="Freeform 179"/>
                <p:cNvSpPr>
                  <a:spLocks/>
                </p:cNvSpPr>
                <p:nvPr/>
              </p:nvSpPr>
              <p:spPr bwMode="gray">
                <a:xfrm>
                  <a:off x="5440109" y="3667252"/>
                  <a:ext cx="82550" cy="95250"/>
                </a:xfrm>
                <a:custGeom>
                  <a:avLst/>
                  <a:gdLst/>
                  <a:ahLst/>
                  <a:cxnLst>
                    <a:cxn ang="0">
                      <a:pos x="20" y="60"/>
                    </a:cxn>
                    <a:cxn ang="0">
                      <a:pos x="16" y="48"/>
                    </a:cxn>
                    <a:cxn ang="0">
                      <a:pos x="20" y="36"/>
                    </a:cxn>
                    <a:cxn ang="0">
                      <a:pos x="18" y="32"/>
                    </a:cxn>
                    <a:cxn ang="0">
                      <a:pos x="14" y="26"/>
                    </a:cxn>
                    <a:cxn ang="0">
                      <a:pos x="4" y="18"/>
                    </a:cxn>
                    <a:cxn ang="0">
                      <a:pos x="2" y="10"/>
                    </a:cxn>
                    <a:cxn ang="0">
                      <a:pos x="0" y="4"/>
                    </a:cxn>
                    <a:cxn ang="0">
                      <a:pos x="4" y="0"/>
                    </a:cxn>
                    <a:cxn ang="0">
                      <a:pos x="18" y="2"/>
                    </a:cxn>
                    <a:cxn ang="0">
                      <a:pos x="30" y="6"/>
                    </a:cxn>
                    <a:cxn ang="0">
                      <a:pos x="34" y="14"/>
                    </a:cxn>
                    <a:cxn ang="0">
                      <a:pos x="38" y="22"/>
                    </a:cxn>
                    <a:cxn ang="0">
                      <a:pos x="48" y="28"/>
                    </a:cxn>
                    <a:cxn ang="0">
                      <a:pos x="52" y="36"/>
                    </a:cxn>
                    <a:cxn ang="0">
                      <a:pos x="48" y="42"/>
                    </a:cxn>
                    <a:cxn ang="0">
                      <a:pos x="40" y="42"/>
                    </a:cxn>
                    <a:cxn ang="0">
                      <a:pos x="30" y="40"/>
                    </a:cxn>
                    <a:cxn ang="0">
                      <a:pos x="30" y="48"/>
                    </a:cxn>
                    <a:cxn ang="0">
                      <a:pos x="24" y="56"/>
                    </a:cxn>
                    <a:cxn ang="0">
                      <a:pos x="20" y="60"/>
                    </a:cxn>
                  </a:cxnLst>
                  <a:rect l="0" t="0" r="r" b="b"/>
                  <a:pathLst>
                    <a:path w="52" h="60">
                      <a:moveTo>
                        <a:pt x="20" y="60"/>
                      </a:moveTo>
                      <a:lnTo>
                        <a:pt x="16" y="48"/>
                      </a:lnTo>
                      <a:lnTo>
                        <a:pt x="20" y="36"/>
                      </a:lnTo>
                      <a:lnTo>
                        <a:pt x="18" y="32"/>
                      </a:lnTo>
                      <a:lnTo>
                        <a:pt x="14" y="26"/>
                      </a:lnTo>
                      <a:lnTo>
                        <a:pt x="4" y="18"/>
                      </a:lnTo>
                      <a:lnTo>
                        <a:pt x="2" y="10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8" y="2"/>
                      </a:lnTo>
                      <a:lnTo>
                        <a:pt x="30" y="6"/>
                      </a:lnTo>
                      <a:lnTo>
                        <a:pt x="34" y="14"/>
                      </a:lnTo>
                      <a:lnTo>
                        <a:pt x="38" y="22"/>
                      </a:lnTo>
                      <a:lnTo>
                        <a:pt x="48" y="28"/>
                      </a:lnTo>
                      <a:lnTo>
                        <a:pt x="52" y="36"/>
                      </a:lnTo>
                      <a:lnTo>
                        <a:pt x="48" y="42"/>
                      </a:lnTo>
                      <a:lnTo>
                        <a:pt x="40" y="42"/>
                      </a:lnTo>
                      <a:lnTo>
                        <a:pt x="30" y="40"/>
                      </a:lnTo>
                      <a:lnTo>
                        <a:pt x="30" y="48"/>
                      </a:lnTo>
                      <a:lnTo>
                        <a:pt x="24" y="56"/>
                      </a:ln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4" name="Freeform 180"/>
                <p:cNvSpPr>
                  <a:spLocks/>
                </p:cNvSpPr>
                <p:nvPr/>
              </p:nvSpPr>
              <p:spPr bwMode="gray">
                <a:xfrm>
                  <a:off x="5313109" y="3540252"/>
                  <a:ext cx="454025" cy="254000"/>
                </a:xfrm>
                <a:custGeom>
                  <a:avLst/>
                  <a:gdLst/>
                  <a:ahLst/>
                  <a:cxnLst>
                    <a:cxn ang="0">
                      <a:pos x="158" y="6"/>
                    </a:cxn>
                    <a:cxn ang="0">
                      <a:pos x="168" y="0"/>
                    </a:cxn>
                    <a:cxn ang="0">
                      <a:pos x="192" y="0"/>
                    </a:cxn>
                    <a:cxn ang="0">
                      <a:pos x="194" y="22"/>
                    </a:cxn>
                    <a:cxn ang="0">
                      <a:pos x="216" y="40"/>
                    </a:cxn>
                    <a:cxn ang="0">
                      <a:pos x="250" y="48"/>
                    </a:cxn>
                    <a:cxn ang="0">
                      <a:pos x="286" y="58"/>
                    </a:cxn>
                    <a:cxn ang="0">
                      <a:pos x="284" y="90"/>
                    </a:cxn>
                    <a:cxn ang="0">
                      <a:pos x="258" y="98"/>
                    </a:cxn>
                    <a:cxn ang="0">
                      <a:pos x="242" y="112"/>
                    </a:cxn>
                    <a:cxn ang="0">
                      <a:pos x="208" y="124"/>
                    </a:cxn>
                    <a:cxn ang="0">
                      <a:pos x="190" y="132"/>
                    </a:cxn>
                    <a:cxn ang="0">
                      <a:pos x="206" y="140"/>
                    </a:cxn>
                    <a:cxn ang="0">
                      <a:pos x="216" y="144"/>
                    </a:cxn>
                    <a:cxn ang="0">
                      <a:pos x="238" y="144"/>
                    </a:cxn>
                    <a:cxn ang="0">
                      <a:pos x="234" y="150"/>
                    </a:cxn>
                    <a:cxn ang="0">
                      <a:pos x="210" y="150"/>
                    </a:cxn>
                    <a:cxn ang="0">
                      <a:pos x="194" y="160"/>
                    </a:cxn>
                    <a:cxn ang="0">
                      <a:pos x="184" y="152"/>
                    </a:cxn>
                    <a:cxn ang="0">
                      <a:pos x="170" y="140"/>
                    </a:cxn>
                    <a:cxn ang="0">
                      <a:pos x="184" y="132"/>
                    </a:cxn>
                    <a:cxn ang="0">
                      <a:pos x="162" y="128"/>
                    </a:cxn>
                    <a:cxn ang="0">
                      <a:pos x="146" y="116"/>
                    </a:cxn>
                    <a:cxn ang="0">
                      <a:pos x="138" y="126"/>
                    </a:cxn>
                    <a:cxn ang="0">
                      <a:pos x="120" y="146"/>
                    </a:cxn>
                    <a:cxn ang="0">
                      <a:pos x="110" y="144"/>
                    </a:cxn>
                    <a:cxn ang="0">
                      <a:pos x="100" y="140"/>
                    </a:cxn>
                    <a:cxn ang="0">
                      <a:pos x="110" y="120"/>
                    </a:cxn>
                    <a:cxn ang="0">
                      <a:pos x="132" y="116"/>
                    </a:cxn>
                    <a:cxn ang="0">
                      <a:pos x="118" y="102"/>
                    </a:cxn>
                    <a:cxn ang="0">
                      <a:pos x="98" y="82"/>
                    </a:cxn>
                    <a:cxn ang="0">
                      <a:pos x="84" y="80"/>
                    </a:cxn>
                    <a:cxn ang="0">
                      <a:pos x="68" y="84"/>
                    </a:cxn>
                    <a:cxn ang="0">
                      <a:pos x="44" y="92"/>
                    </a:cxn>
                    <a:cxn ang="0">
                      <a:pos x="10" y="94"/>
                    </a:cxn>
                    <a:cxn ang="0">
                      <a:pos x="0" y="82"/>
                    </a:cxn>
                    <a:cxn ang="0">
                      <a:pos x="8" y="66"/>
                    </a:cxn>
                    <a:cxn ang="0">
                      <a:pos x="18" y="46"/>
                    </a:cxn>
                    <a:cxn ang="0">
                      <a:pos x="32" y="36"/>
                    </a:cxn>
                    <a:cxn ang="0">
                      <a:pos x="28" y="16"/>
                    </a:cxn>
                    <a:cxn ang="0">
                      <a:pos x="84" y="14"/>
                    </a:cxn>
                    <a:cxn ang="0">
                      <a:pos x="114" y="20"/>
                    </a:cxn>
                    <a:cxn ang="0">
                      <a:pos x="138" y="4"/>
                    </a:cxn>
                  </a:cxnLst>
                  <a:rect l="0" t="0" r="r" b="b"/>
                  <a:pathLst>
                    <a:path w="286" h="160">
                      <a:moveTo>
                        <a:pt x="150" y="2"/>
                      </a:moveTo>
                      <a:lnTo>
                        <a:pt x="158" y="6"/>
                      </a:lnTo>
                      <a:lnTo>
                        <a:pt x="164" y="4"/>
                      </a:lnTo>
                      <a:lnTo>
                        <a:pt x="168" y="0"/>
                      </a:lnTo>
                      <a:lnTo>
                        <a:pt x="176" y="0"/>
                      </a:lnTo>
                      <a:lnTo>
                        <a:pt x="192" y="0"/>
                      </a:lnTo>
                      <a:lnTo>
                        <a:pt x="196" y="10"/>
                      </a:lnTo>
                      <a:lnTo>
                        <a:pt x="194" y="22"/>
                      </a:lnTo>
                      <a:lnTo>
                        <a:pt x="212" y="26"/>
                      </a:lnTo>
                      <a:lnTo>
                        <a:pt x="216" y="40"/>
                      </a:lnTo>
                      <a:lnTo>
                        <a:pt x="248" y="42"/>
                      </a:lnTo>
                      <a:lnTo>
                        <a:pt x="250" y="48"/>
                      </a:lnTo>
                      <a:lnTo>
                        <a:pt x="270" y="48"/>
                      </a:lnTo>
                      <a:lnTo>
                        <a:pt x="286" y="58"/>
                      </a:lnTo>
                      <a:lnTo>
                        <a:pt x="286" y="78"/>
                      </a:lnTo>
                      <a:lnTo>
                        <a:pt x="284" y="90"/>
                      </a:lnTo>
                      <a:lnTo>
                        <a:pt x="268" y="94"/>
                      </a:lnTo>
                      <a:lnTo>
                        <a:pt x="258" y="98"/>
                      </a:lnTo>
                      <a:lnTo>
                        <a:pt x="256" y="106"/>
                      </a:lnTo>
                      <a:lnTo>
                        <a:pt x="242" y="112"/>
                      </a:lnTo>
                      <a:lnTo>
                        <a:pt x="224" y="116"/>
                      </a:lnTo>
                      <a:lnTo>
                        <a:pt x="208" y="124"/>
                      </a:lnTo>
                      <a:lnTo>
                        <a:pt x="192" y="128"/>
                      </a:lnTo>
                      <a:lnTo>
                        <a:pt x="190" y="132"/>
                      </a:lnTo>
                      <a:lnTo>
                        <a:pt x="200" y="134"/>
                      </a:lnTo>
                      <a:lnTo>
                        <a:pt x="206" y="140"/>
                      </a:lnTo>
                      <a:lnTo>
                        <a:pt x="210" y="142"/>
                      </a:lnTo>
                      <a:lnTo>
                        <a:pt x="216" y="144"/>
                      </a:lnTo>
                      <a:lnTo>
                        <a:pt x="232" y="142"/>
                      </a:lnTo>
                      <a:lnTo>
                        <a:pt x="238" y="144"/>
                      </a:lnTo>
                      <a:lnTo>
                        <a:pt x="240" y="150"/>
                      </a:lnTo>
                      <a:lnTo>
                        <a:pt x="234" y="150"/>
                      </a:lnTo>
                      <a:lnTo>
                        <a:pt x="220" y="150"/>
                      </a:lnTo>
                      <a:lnTo>
                        <a:pt x="210" y="150"/>
                      </a:lnTo>
                      <a:lnTo>
                        <a:pt x="202" y="154"/>
                      </a:lnTo>
                      <a:lnTo>
                        <a:pt x="194" y="160"/>
                      </a:lnTo>
                      <a:lnTo>
                        <a:pt x="184" y="160"/>
                      </a:lnTo>
                      <a:lnTo>
                        <a:pt x="184" y="152"/>
                      </a:lnTo>
                      <a:lnTo>
                        <a:pt x="180" y="146"/>
                      </a:lnTo>
                      <a:lnTo>
                        <a:pt x="170" y="140"/>
                      </a:lnTo>
                      <a:lnTo>
                        <a:pt x="176" y="136"/>
                      </a:lnTo>
                      <a:lnTo>
                        <a:pt x="184" y="132"/>
                      </a:lnTo>
                      <a:lnTo>
                        <a:pt x="184" y="128"/>
                      </a:lnTo>
                      <a:lnTo>
                        <a:pt x="162" y="128"/>
                      </a:lnTo>
                      <a:lnTo>
                        <a:pt x="158" y="116"/>
                      </a:lnTo>
                      <a:lnTo>
                        <a:pt x="146" y="116"/>
                      </a:lnTo>
                      <a:lnTo>
                        <a:pt x="138" y="118"/>
                      </a:lnTo>
                      <a:lnTo>
                        <a:pt x="138" y="126"/>
                      </a:lnTo>
                      <a:lnTo>
                        <a:pt x="126" y="134"/>
                      </a:lnTo>
                      <a:lnTo>
                        <a:pt x="120" y="146"/>
                      </a:lnTo>
                      <a:lnTo>
                        <a:pt x="114" y="140"/>
                      </a:lnTo>
                      <a:lnTo>
                        <a:pt x="110" y="144"/>
                      </a:lnTo>
                      <a:lnTo>
                        <a:pt x="100" y="142"/>
                      </a:lnTo>
                      <a:lnTo>
                        <a:pt x="100" y="140"/>
                      </a:lnTo>
                      <a:lnTo>
                        <a:pt x="110" y="128"/>
                      </a:lnTo>
                      <a:lnTo>
                        <a:pt x="110" y="120"/>
                      </a:lnTo>
                      <a:lnTo>
                        <a:pt x="128" y="122"/>
                      </a:lnTo>
                      <a:lnTo>
                        <a:pt x="132" y="116"/>
                      </a:lnTo>
                      <a:lnTo>
                        <a:pt x="128" y="108"/>
                      </a:lnTo>
                      <a:lnTo>
                        <a:pt x="118" y="102"/>
                      </a:lnTo>
                      <a:lnTo>
                        <a:pt x="110" y="86"/>
                      </a:lnTo>
                      <a:lnTo>
                        <a:pt x="98" y="82"/>
                      </a:lnTo>
                      <a:lnTo>
                        <a:pt x="88" y="80"/>
                      </a:lnTo>
                      <a:lnTo>
                        <a:pt x="84" y="80"/>
                      </a:lnTo>
                      <a:lnTo>
                        <a:pt x="80" y="84"/>
                      </a:lnTo>
                      <a:lnTo>
                        <a:pt x="68" y="84"/>
                      </a:lnTo>
                      <a:lnTo>
                        <a:pt x="64" y="92"/>
                      </a:lnTo>
                      <a:lnTo>
                        <a:pt x="44" y="92"/>
                      </a:lnTo>
                      <a:lnTo>
                        <a:pt x="32" y="86"/>
                      </a:lnTo>
                      <a:lnTo>
                        <a:pt x="10" y="94"/>
                      </a:lnTo>
                      <a:lnTo>
                        <a:pt x="6" y="86"/>
                      </a:lnTo>
                      <a:lnTo>
                        <a:pt x="0" y="82"/>
                      </a:lnTo>
                      <a:lnTo>
                        <a:pt x="4" y="76"/>
                      </a:lnTo>
                      <a:lnTo>
                        <a:pt x="8" y="66"/>
                      </a:lnTo>
                      <a:lnTo>
                        <a:pt x="10" y="58"/>
                      </a:lnTo>
                      <a:lnTo>
                        <a:pt x="18" y="46"/>
                      </a:lnTo>
                      <a:lnTo>
                        <a:pt x="22" y="42"/>
                      </a:lnTo>
                      <a:lnTo>
                        <a:pt x="32" y="36"/>
                      </a:lnTo>
                      <a:lnTo>
                        <a:pt x="28" y="24"/>
                      </a:lnTo>
                      <a:lnTo>
                        <a:pt x="28" y="16"/>
                      </a:lnTo>
                      <a:lnTo>
                        <a:pt x="36" y="4"/>
                      </a:lnTo>
                      <a:lnTo>
                        <a:pt x="84" y="14"/>
                      </a:lnTo>
                      <a:lnTo>
                        <a:pt x="112" y="14"/>
                      </a:lnTo>
                      <a:lnTo>
                        <a:pt x="114" y="20"/>
                      </a:lnTo>
                      <a:lnTo>
                        <a:pt x="134" y="22"/>
                      </a:lnTo>
                      <a:lnTo>
                        <a:pt x="138" y="4"/>
                      </a:lnTo>
                      <a:lnTo>
                        <a:pt x="150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5" name="Freeform 181"/>
                <p:cNvSpPr>
                  <a:spLocks/>
                </p:cNvSpPr>
                <p:nvPr/>
              </p:nvSpPr>
              <p:spPr bwMode="gray">
                <a:xfrm>
                  <a:off x="5278184" y="3673602"/>
                  <a:ext cx="225425" cy="142875"/>
                </a:xfrm>
                <a:custGeom>
                  <a:avLst/>
                  <a:gdLst/>
                  <a:ahLst/>
                  <a:cxnLst>
                    <a:cxn ang="0">
                      <a:pos x="32" y="10"/>
                    </a:cxn>
                    <a:cxn ang="0">
                      <a:pos x="46" y="4"/>
                    </a:cxn>
                    <a:cxn ang="0">
                      <a:pos x="54" y="2"/>
                    </a:cxn>
                    <a:cxn ang="0">
                      <a:pos x="66" y="8"/>
                    </a:cxn>
                    <a:cxn ang="0">
                      <a:pos x="86" y="8"/>
                    </a:cxn>
                    <a:cxn ang="0">
                      <a:pos x="90" y="0"/>
                    </a:cxn>
                    <a:cxn ang="0">
                      <a:pos x="102" y="0"/>
                    </a:cxn>
                    <a:cxn ang="0">
                      <a:pos x="106" y="10"/>
                    </a:cxn>
                    <a:cxn ang="0">
                      <a:pos x="108" y="16"/>
                    </a:cxn>
                    <a:cxn ang="0">
                      <a:pos x="120" y="28"/>
                    </a:cxn>
                    <a:cxn ang="0">
                      <a:pos x="122" y="32"/>
                    </a:cxn>
                    <a:cxn ang="0">
                      <a:pos x="118" y="42"/>
                    </a:cxn>
                    <a:cxn ang="0">
                      <a:pos x="120" y="52"/>
                    </a:cxn>
                    <a:cxn ang="0">
                      <a:pos x="122" y="58"/>
                    </a:cxn>
                    <a:cxn ang="0">
                      <a:pos x="132" y="60"/>
                    </a:cxn>
                    <a:cxn ang="0">
                      <a:pos x="136" y="56"/>
                    </a:cxn>
                    <a:cxn ang="0">
                      <a:pos x="142" y="62"/>
                    </a:cxn>
                    <a:cxn ang="0">
                      <a:pos x="138" y="68"/>
                    </a:cxn>
                    <a:cxn ang="0">
                      <a:pos x="130" y="72"/>
                    </a:cxn>
                    <a:cxn ang="0">
                      <a:pos x="126" y="78"/>
                    </a:cxn>
                    <a:cxn ang="0">
                      <a:pos x="124" y="90"/>
                    </a:cxn>
                    <a:cxn ang="0">
                      <a:pos x="118" y="90"/>
                    </a:cxn>
                    <a:cxn ang="0">
                      <a:pos x="106" y="84"/>
                    </a:cxn>
                    <a:cxn ang="0">
                      <a:pos x="92" y="80"/>
                    </a:cxn>
                    <a:cxn ang="0">
                      <a:pos x="84" y="88"/>
                    </a:cxn>
                    <a:cxn ang="0">
                      <a:pos x="72" y="88"/>
                    </a:cxn>
                    <a:cxn ang="0">
                      <a:pos x="44" y="88"/>
                    </a:cxn>
                    <a:cxn ang="0">
                      <a:pos x="32" y="84"/>
                    </a:cxn>
                    <a:cxn ang="0">
                      <a:pos x="32" y="74"/>
                    </a:cxn>
                    <a:cxn ang="0">
                      <a:pos x="16" y="72"/>
                    </a:cxn>
                    <a:cxn ang="0">
                      <a:pos x="8" y="60"/>
                    </a:cxn>
                    <a:cxn ang="0">
                      <a:pos x="2" y="52"/>
                    </a:cxn>
                    <a:cxn ang="0">
                      <a:pos x="0" y="44"/>
                    </a:cxn>
                    <a:cxn ang="0">
                      <a:pos x="14" y="30"/>
                    </a:cxn>
                    <a:cxn ang="0">
                      <a:pos x="24" y="16"/>
                    </a:cxn>
                    <a:cxn ang="0">
                      <a:pos x="32" y="10"/>
                    </a:cxn>
                  </a:cxnLst>
                  <a:rect l="0" t="0" r="r" b="b"/>
                  <a:pathLst>
                    <a:path w="142" h="90">
                      <a:moveTo>
                        <a:pt x="32" y="10"/>
                      </a:moveTo>
                      <a:lnTo>
                        <a:pt x="46" y="4"/>
                      </a:lnTo>
                      <a:lnTo>
                        <a:pt x="54" y="2"/>
                      </a:lnTo>
                      <a:lnTo>
                        <a:pt x="66" y="8"/>
                      </a:lnTo>
                      <a:lnTo>
                        <a:pt x="86" y="8"/>
                      </a:lnTo>
                      <a:lnTo>
                        <a:pt x="90" y="0"/>
                      </a:lnTo>
                      <a:lnTo>
                        <a:pt x="102" y="0"/>
                      </a:lnTo>
                      <a:lnTo>
                        <a:pt x="106" y="10"/>
                      </a:lnTo>
                      <a:lnTo>
                        <a:pt x="108" y="16"/>
                      </a:lnTo>
                      <a:lnTo>
                        <a:pt x="120" y="28"/>
                      </a:lnTo>
                      <a:lnTo>
                        <a:pt x="122" y="32"/>
                      </a:lnTo>
                      <a:lnTo>
                        <a:pt x="118" y="42"/>
                      </a:lnTo>
                      <a:lnTo>
                        <a:pt x="120" y="52"/>
                      </a:lnTo>
                      <a:lnTo>
                        <a:pt x="122" y="58"/>
                      </a:lnTo>
                      <a:lnTo>
                        <a:pt x="132" y="60"/>
                      </a:lnTo>
                      <a:lnTo>
                        <a:pt x="136" y="56"/>
                      </a:lnTo>
                      <a:lnTo>
                        <a:pt x="142" y="62"/>
                      </a:lnTo>
                      <a:lnTo>
                        <a:pt x="138" y="68"/>
                      </a:lnTo>
                      <a:lnTo>
                        <a:pt x="130" y="72"/>
                      </a:lnTo>
                      <a:lnTo>
                        <a:pt x="126" y="78"/>
                      </a:lnTo>
                      <a:lnTo>
                        <a:pt x="124" y="90"/>
                      </a:lnTo>
                      <a:lnTo>
                        <a:pt x="118" y="90"/>
                      </a:lnTo>
                      <a:lnTo>
                        <a:pt x="106" y="84"/>
                      </a:lnTo>
                      <a:lnTo>
                        <a:pt x="92" y="80"/>
                      </a:lnTo>
                      <a:lnTo>
                        <a:pt x="84" y="88"/>
                      </a:lnTo>
                      <a:lnTo>
                        <a:pt x="72" y="88"/>
                      </a:lnTo>
                      <a:lnTo>
                        <a:pt x="44" y="88"/>
                      </a:lnTo>
                      <a:lnTo>
                        <a:pt x="32" y="84"/>
                      </a:lnTo>
                      <a:lnTo>
                        <a:pt x="32" y="74"/>
                      </a:lnTo>
                      <a:lnTo>
                        <a:pt x="16" y="72"/>
                      </a:lnTo>
                      <a:lnTo>
                        <a:pt x="8" y="60"/>
                      </a:lnTo>
                      <a:lnTo>
                        <a:pt x="2" y="52"/>
                      </a:lnTo>
                      <a:lnTo>
                        <a:pt x="0" y="44"/>
                      </a:lnTo>
                      <a:lnTo>
                        <a:pt x="14" y="30"/>
                      </a:lnTo>
                      <a:lnTo>
                        <a:pt x="24" y="16"/>
                      </a:lnTo>
                      <a:lnTo>
                        <a:pt x="32" y="1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6" name="Freeform 182"/>
                <p:cNvSpPr>
                  <a:spLocks/>
                </p:cNvSpPr>
                <p:nvPr/>
              </p:nvSpPr>
              <p:spPr bwMode="gray">
                <a:xfrm>
                  <a:off x="5319459" y="3800602"/>
                  <a:ext cx="155575" cy="88900"/>
                </a:xfrm>
                <a:custGeom>
                  <a:avLst/>
                  <a:gdLst/>
                  <a:ahLst/>
                  <a:cxnLst>
                    <a:cxn ang="0">
                      <a:pos x="18" y="8"/>
                    </a:cxn>
                    <a:cxn ang="0">
                      <a:pos x="46" y="8"/>
                    </a:cxn>
                    <a:cxn ang="0">
                      <a:pos x="58" y="8"/>
                    </a:cxn>
                    <a:cxn ang="0">
                      <a:pos x="66" y="0"/>
                    </a:cxn>
                    <a:cxn ang="0">
                      <a:pos x="80" y="4"/>
                    </a:cxn>
                    <a:cxn ang="0">
                      <a:pos x="92" y="10"/>
                    </a:cxn>
                    <a:cxn ang="0">
                      <a:pos x="98" y="10"/>
                    </a:cxn>
                    <a:cxn ang="0">
                      <a:pos x="98" y="14"/>
                    </a:cxn>
                    <a:cxn ang="0">
                      <a:pos x="90" y="16"/>
                    </a:cxn>
                    <a:cxn ang="0">
                      <a:pos x="90" y="28"/>
                    </a:cxn>
                    <a:cxn ang="0">
                      <a:pos x="82" y="36"/>
                    </a:cxn>
                    <a:cxn ang="0">
                      <a:pos x="84" y="38"/>
                    </a:cxn>
                    <a:cxn ang="0">
                      <a:pos x="92" y="42"/>
                    </a:cxn>
                    <a:cxn ang="0">
                      <a:pos x="90" y="46"/>
                    </a:cxn>
                    <a:cxn ang="0">
                      <a:pos x="80" y="44"/>
                    </a:cxn>
                    <a:cxn ang="0">
                      <a:pos x="72" y="42"/>
                    </a:cxn>
                    <a:cxn ang="0">
                      <a:pos x="64" y="46"/>
                    </a:cxn>
                    <a:cxn ang="0">
                      <a:pos x="60" y="52"/>
                    </a:cxn>
                    <a:cxn ang="0">
                      <a:pos x="60" y="56"/>
                    </a:cxn>
                    <a:cxn ang="0">
                      <a:pos x="52" y="56"/>
                    </a:cxn>
                    <a:cxn ang="0">
                      <a:pos x="40" y="56"/>
                    </a:cxn>
                    <a:cxn ang="0">
                      <a:pos x="30" y="52"/>
                    </a:cxn>
                    <a:cxn ang="0">
                      <a:pos x="24" y="52"/>
                    </a:cxn>
                    <a:cxn ang="0">
                      <a:pos x="14" y="54"/>
                    </a:cxn>
                    <a:cxn ang="0">
                      <a:pos x="12" y="48"/>
                    </a:cxn>
                    <a:cxn ang="0">
                      <a:pos x="6" y="42"/>
                    </a:cxn>
                    <a:cxn ang="0">
                      <a:pos x="4" y="34"/>
                    </a:cxn>
                    <a:cxn ang="0">
                      <a:pos x="10" y="22"/>
                    </a:cxn>
                    <a:cxn ang="0">
                      <a:pos x="4" y="14"/>
                    </a:cxn>
                    <a:cxn ang="0">
                      <a:pos x="0" y="8"/>
                    </a:cxn>
                    <a:cxn ang="0">
                      <a:pos x="6" y="4"/>
                    </a:cxn>
                    <a:cxn ang="0">
                      <a:pos x="18" y="8"/>
                    </a:cxn>
                  </a:cxnLst>
                  <a:rect l="0" t="0" r="r" b="b"/>
                  <a:pathLst>
                    <a:path w="98" h="56">
                      <a:moveTo>
                        <a:pt x="18" y="8"/>
                      </a:moveTo>
                      <a:lnTo>
                        <a:pt x="46" y="8"/>
                      </a:lnTo>
                      <a:lnTo>
                        <a:pt x="58" y="8"/>
                      </a:lnTo>
                      <a:lnTo>
                        <a:pt x="66" y="0"/>
                      </a:lnTo>
                      <a:lnTo>
                        <a:pt x="80" y="4"/>
                      </a:lnTo>
                      <a:lnTo>
                        <a:pt x="92" y="10"/>
                      </a:lnTo>
                      <a:lnTo>
                        <a:pt x="98" y="10"/>
                      </a:lnTo>
                      <a:lnTo>
                        <a:pt x="98" y="14"/>
                      </a:lnTo>
                      <a:lnTo>
                        <a:pt x="90" y="16"/>
                      </a:lnTo>
                      <a:lnTo>
                        <a:pt x="90" y="28"/>
                      </a:lnTo>
                      <a:lnTo>
                        <a:pt x="82" y="36"/>
                      </a:lnTo>
                      <a:lnTo>
                        <a:pt x="84" y="38"/>
                      </a:lnTo>
                      <a:lnTo>
                        <a:pt x="92" y="42"/>
                      </a:lnTo>
                      <a:lnTo>
                        <a:pt x="90" y="46"/>
                      </a:lnTo>
                      <a:lnTo>
                        <a:pt x="80" y="44"/>
                      </a:lnTo>
                      <a:lnTo>
                        <a:pt x="72" y="42"/>
                      </a:lnTo>
                      <a:lnTo>
                        <a:pt x="64" y="46"/>
                      </a:lnTo>
                      <a:lnTo>
                        <a:pt x="60" y="52"/>
                      </a:lnTo>
                      <a:lnTo>
                        <a:pt x="60" y="56"/>
                      </a:lnTo>
                      <a:lnTo>
                        <a:pt x="52" y="56"/>
                      </a:lnTo>
                      <a:lnTo>
                        <a:pt x="40" y="56"/>
                      </a:lnTo>
                      <a:lnTo>
                        <a:pt x="30" y="52"/>
                      </a:lnTo>
                      <a:lnTo>
                        <a:pt x="24" y="52"/>
                      </a:lnTo>
                      <a:lnTo>
                        <a:pt x="14" y="54"/>
                      </a:lnTo>
                      <a:lnTo>
                        <a:pt x="12" y="48"/>
                      </a:lnTo>
                      <a:lnTo>
                        <a:pt x="6" y="42"/>
                      </a:lnTo>
                      <a:lnTo>
                        <a:pt x="4" y="34"/>
                      </a:lnTo>
                      <a:lnTo>
                        <a:pt x="10" y="22"/>
                      </a:lnTo>
                      <a:lnTo>
                        <a:pt x="4" y="14"/>
                      </a:lnTo>
                      <a:lnTo>
                        <a:pt x="0" y="8"/>
                      </a:lnTo>
                      <a:lnTo>
                        <a:pt x="6" y="4"/>
                      </a:lnTo>
                      <a:lnTo>
                        <a:pt x="18" y="8"/>
                      </a:lnTo>
                      <a:close/>
                    </a:path>
                  </a:pathLst>
                </a:custGeom>
                <a:solidFill>
                  <a:srgbClr val="D1CC00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7" name="Freeform 183"/>
                <p:cNvSpPr>
                  <a:spLocks/>
                </p:cNvSpPr>
                <p:nvPr/>
              </p:nvSpPr>
              <p:spPr bwMode="gray">
                <a:xfrm>
                  <a:off x="5414709" y="3867277"/>
                  <a:ext cx="66675" cy="47625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20"/>
                    </a:cxn>
                    <a:cxn ang="0">
                      <a:pos x="2" y="26"/>
                    </a:cxn>
                    <a:cxn ang="0">
                      <a:pos x="10" y="26"/>
                    </a:cxn>
                    <a:cxn ang="0">
                      <a:pos x="4" y="30"/>
                    </a:cxn>
                    <a:cxn ang="0">
                      <a:pos x="14" y="28"/>
                    </a:cxn>
                    <a:cxn ang="0">
                      <a:pos x="26" y="20"/>
                    </a:cxn>
                    <a:cxn ang="0">
                      <a:pos x="34" y="16"/>
                    </a:cxn>
                    <a:cxn ang="0">
                      <a:pos x="42" y="18"/>
                    </a:cxn>
                    <a:cxn ang="0">
                      <a:pos x="38" y="14"/>
                    </a:cxn>
                    <a:cxn ang="0">
                      <a:pos x="32" y="10"/>
                    </a:cxn>
                    <a:cxn ang="0">
                      <a:pos x="30" y="4"/>
                    </a:cxn>
                    <a:cxn ang="0">
                      <a:pos x="22" y="4"/>
                    </a:cxn>
                    <a:cxn ang="0">
                      <a:pos x="12" y="0"/>
                    </a:cxn>
                    <a:cxn ang="0">
                      <a:pos x="4" y="4"/>
                    </a:cxn>
                    <a:cxn ang="0">
                      <a:pos x="0" y="1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42" h="30">
                      <a:moveTo>
                        <a:pt x="0" y="14"/>
                      </a:moveTo>
                      <a:lnTo>
                        <a:pt x="0" y="20"/>
                      </a:lnTo>
                      <a:lnTo>
                        <a:pt x="2" y="26"/>
                      </a:lnTo>
                      <a:lnTo>
                        <a:pt x="10" y="26"/>
                      </a:lnTo>
                      <a:lnTo>
                        <a:pt x="4" y="30"/>
                      </a:lnTo>
                      <a:lnTo>
                        <a:pt x="14" y="28"/>
                      </a:lnTo>
                      <a:lnTo>
                        <a:pt x="26" y="20"/>
                      </a:lnTo>
                      <a:lnTo>
                        <a:pt x="34" y="16"/>
                      </a:lnTo>
                      <a:lnTo>
                        <a:pt x="42" y="18"/>
                      </a:lnTo>
                      <a:lnTo>
                        <a:pt x="38" y="14"/>
                      </a:lnTo>
                      <a:lnTo>
                        <a:pt x="32" y="10"/>
                      </a:lnTo>
                      <a:lnTo>
                        <a:pt x="30" y="4"/>
                      </a:lnTo>
                      <a:lnTo>
                        <a:pt x="22" y="4"/>
                      </a:lnTo>
                      <a:lnTo>
                        <a:pt x="12" y="0"/>
                      </a:lnTo>
                      <a:lnTo>
                        <a:pt x="4" y="4"/>
                      </a:lnTo>
                      <a:lnTo>
                        <a:pt x="0" y="1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8" name="Freeform 184"/>
                <p:cNvSpPr>
                  <a:spLocks/>
                </p:cNvSpPr>
                <p:nvPr/>
              </p:nvSpPr>
              <p:spPr bwMode="gray">
                <a:xfrm>
                  <a:off x="5351209" y="4060952"/>
                  <a:ext cx="69850" cy="1587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10" y="0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30" y="2"/>
                    </a:cxn>
                    <a:cxn ang="0">
                      <a:pos x="34" y="2"/>
                    </a:cxn>
                    <a:cxn ang="0">
                      <a:pos x="42" y="4"/>
                    </a:cxn>
                    <a:cxn ang="0">
                      <a:pos x="44" y="8"/>
                    </a:cxn>
                    <a:cxn ang="0">
                      <a:pos x="40" y="10"/>
                    </a:cxn>
                    <a:cxn ang="0">
                      <a:pos x="32" y="8"/>
                    </a:cxn>
                    <a:cxn ang="0">
                      <a:pos x="24" y="8"/>
                    </a:cxn>
                    <a:cxn ang="0">
                      <a:pos x="18" y="10"/>
                    </a:cxn>
                    <a:cxn ang="0">
                      <a:pos x="16" y="6"/>
                    </a:cxn>
                    <a:cxn ang="0">
                      <a:pos x="8" y="6"/>
                    </a:cxn>
                    <a:cxn ang="0">
                      <a:pos x="0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4" h="10">
                      <a:moveTo>
                        <a:pt x="4" y="0"/>
                      </a:moveTo>
                      <a:lnTo>
                        <a:pt x="10" y="0"/>
                      </a:lnTo>
                      <a:lnTo>
                        <a:pt x="16" y="2"/>
                      </a:lnTo>
                      <a:lnTo>
                        <a:pt x="22" y="2"/>
                      </a:lnTo>
                      <a:lnTo>
                        <a:pt x="30" y="2"/>
                      </a:lnTo>
                      <a:lnTo>
                        <a:pt x="34" y="2"/>
                      </a:lnTo>
                      <a:lnTo>
                        <a:pt x="42" y="4"/>
                      </a:lnTo>
                      <a:lnTo>
                        <a:pt x="44" y="8"/>
                      </a:lnTo>
                      <a:lnTo>
                        <a:pt x="40" y="10"/>
                      </a:lnTo>
                      <a:lnTo>
                        <a:pt x="32" y="8"/>
                      </a:lnTo>
                      <a:lnTo>
                        <a:pt x="24" y="8"/>
                      </a:lnTo>
                      <a:lnTo>
                        <a:pt x="18" y="10"/>
                      </a:lnTo>
                      <a:lnTo>
                        <a:pt x="16" y="6"/>
                      </a:lnTo>
                      <a:lnTo>
                        <a:pt x="8" y="6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89" name="Freeform 185"/>
                <p:cNvSpPr>
                  <a:spLocks/>
                </p:cNvSpPr>
                <p:nvPr/>
              </p:nvSpPr>
              <p:spPr bwMode="gray">
                <a:xfrm>
                  <a:off x="5265484" y="3879977"/>
                  <a:ext cx="149225" cy="155575"/>
                </a:xfrm>
                <a:custGeom>
                  <a:avLst/>
                  <a:gdLst/>
                  <a:ahLst/>
                  <a:cxnLst>
                    <a:cxn ang="0">
                      <a:pos x="46" y="64"/>
                    </a:cxn>
                    <a:cxn ang="0">
                      <a:pos x="38" y="68"/>
                    </a:cxn>
                    <a:cxn ang="0">
                      <a:pos x="24" y="66"/>
                    </a:cxn>
                    <a:cxn ang="0">
                      <a:pos x="20" y="78"/>
                    </a:cxn>
                    <a:cxn ang="0">
                      <a:pos x="26" y="88"/>
                    </a:cxn>
                    <a:cxn ang="0">
                      <a:pos x="32" y="86"/>
                    </a:cxn>
                    <a:cxn ang="0">
                      <a:pos x="36" y="98"/>
                    </a:cxn>
                    <a:cxn ang="0">
                      <a:pos x="42" y="92"/>
                    </a:cxn>
                    <a:cxn ang="0">
                      <a:pos x="48" y="94"/>
                    </a:cxn>
                    <a:cxn ang="0">
                      <a:pos x="44" y="86"/>
                    </a:cxn>
                    <a:cxn ang="0">
                      <a:pos x="42" y="76"/>
                    </a:cxn>
                    <a:cxn ang="0">
                      <a:pos x="52" y="74"/>
                    </a:cxn>
                    <a:cxn ang="0">
                      <a:pos x="48" y="64"/>
                    </a:cxn>
                    <a:cxn ang="0">
                      <a:pos x="58" y="70"/>
                    </a:cxn>
                    <a:cxn ang="0">
                      <a:pos x="62" y="60"/>
                    </a:cxn>
                    <a:cxn ang="0">
                      <a:pos x="50" y="54"/>
                    </a:cxn>
                    <a:cxn ang="0">
                      <a:pos x="44" y="44"/>
                    </a:cxn>
                    <a:cxn ang="0">
                      <a:pos x="38" y="32"/>
                    </a:cxn>
                    <a:cxn ang="0">
                      <a:pos x="38" y="22"/>
                    </a:cxn>
                    <a:cxn ang="0">
                      <a:pos x="48" y="26"/>
                    </a:cxn>
                    <a:cxn ang="0">
                      <a:pos x="58" y="26"/>
                    </a:cxn>
                    <a:cxn ang="0">
                      <a:pos x="58" y="16"/>
                    </a:cxn>
                    <a:cxn ang="0">
                      <a:pos x="70" y="14"/>
                    </a:cxn>
                    <a:cxn ang="0">
                      <a:pos x="84" y="14"/>
                    </a:cxn>
                    <a:cxn ang="0">
                      <a:pos x="94" y="12"/>
                    </a:cxn>
                    <a:cxn ang="0">
                      <a:pos x="86" y="6"/>
                    </a:cxn>
                    <a:cxn ang="0">
                      <a:pos x="70" y="4"/>
                    </a:cxn>
                    <a:cxn ang="0">
                      <a:pos x="58" y="0"/>
                    </a:cxn>
                    <a:cxn ang="0">
                      <a:pos x="40" y="10"/>
                    </a:cxn>
                    <a:cxn ang="0">
                      <a:pos x="26" y="12"/>
                    </a:cxn>
                    <a:cxn ang="0">
                      <a:pos x="14" y="16"/>
                    </a:cxn>
                    <a:cxn ang="0">
                      <a:pos x="10" y="26"/>
                    </a:cxn>
                    <a:cxn ang="0">
                      <a:pos x="0" y="38"/>
                    </a:cxn>
                    <a:cxn ang="0">
                      <a:pos x="10" y="46"/>
                    </a:cxn>
                    <a:cxn ang="0">
                      <a:pos x="20" y="48"/>
                    </a:cxn>
                    <a:cxn ang="0">
                      <a:pos x="14" y="58"/>
                    </a:cxn>
                    <a:cxn ang="0">
                      <a:pos x="26" y="58"/>
                    </a:cxn>
                    <a:cxn ang="0">
                      <a:pos x="42" y="62"/>
                    </a:cxn>
                  </a:cxnLst>
                  <a:rect l="0" t="0" r="r" b="b"/>
                  <a:pathLst>
                    <a:path w="94" h="98">
                      <a:moveTo>
                        <a:pt x="42" y="62"/>
                      </a:moveTo>
                      <a:lnTo>
                        <a:pt x="46" y="64"/>
                      </a:lnTo>
                      <a:lnTo>
                        <a:pt x="44" y="68"/>
                      </a:lnTo>
                      <a:lnTo>
                        <a:pt x="38" y="68"/>
                      </a:lnTo>
                      <a:lnTo>
                        <a:pt x="30" y="66"/>
                      </a:lnTo>
                      <a:lnTo>
                        <a:pt x="24" y="66"/>
                      </a:lnTo>
                      <a:lnTo>
                        <a:pt x="20" y="70"/>
                      </a:lnTo>
                      <a:lnTo>
                        <a:pt x="20" y="78"/>
                      </a:lnTo>
                      <a:lnTo>
                        <a:pt x="26" y="82"/>
                      </a:lnTo>
                      <a:lnTo>
                        <a:pt x="26" y="88"/>
                      </a:lnTo>
                      <a:lnTo>
                        <a:pt x="28" y="92"/>
                      </a:lnTo>
                      <a:lnTo>
                        <a:pt x="32" y="86"/>
                      </a:lnTo>
                      <a:lnTo>
                        <a:pt x="34" y="90"/>
                      </a:lnTo>
                      <a:lnTo>
                        <a:pt x="36" y="98"/>
                      </a:lnTo>
                      <a:lnTo>
                        <a:pt x="42" y="96"/>
                      </a:lnTo>
                      <a:lnTo>
                        <a:pt x="42" y="92"/>
                      </a:lnTo>
                      <a:lnTo>
                        <a:pt x="46" y="98"/>
                      </a:lnTo>
                      <a:lnTo>
                        <a:pt x="48" y="94"/>
                      </a:lnTo>
                      <a:lnTo>
                        <a:pt x="48" y="90"/>
                      </a:lnTo>
                      <a:lnTo>
                        <a:pt x="44" y="86"/>
                      </a:lnTo>
                      <a:lnTo>
                        <a:pt x="40" y="80"/>
                      </a:lnTo>
                      <a:lnTo>
                        <a:pt x="42" y="76"/>
                      </a:lnTo>
                      <a:lnTo>
                        <a:pt x="46" y="76"/>
                      </a:lnTo>
                      <a:lnTo>
                        <a:pt x="52" y="74"/>
                      </a:lnTo>
                      <a:lnTo>
                        <a:pt x="48" y="70"/>
                      </a:lnTo>
                      <a:lnTo>
                        <a:pt x="48" y="64"/>
                      </a:lnTo>
                      <a:lnTo>
                        <a:pt x="52" y="68"/>
                      </a:lnTo>
                      <a:lnTo>
                        <a:pt x="58" y="70"/>
                      </a:lnTo>
                      <a:lnTo>
                        <a:pt x="64" y="66"/>
                      </a:lnTo>
                      <a:lnTo>
                        <a:pt x="62" y="60"/>
                      </a:lnTo>
                      <a:lnTo>
                        <a:pt x="58" y="56"/>
                      </a:lnTo>
                      <a:lnTo>
                        <a:pt x="50" y="54"/>
                      </a:lnTo>
                      <a:lnTo>
                        <a:pt x="46" y="50"/>
                      </a:lnTo>
                      <a:lnTo>
                        <a:pt x="44" y="44"/>
                      </a:lnTo>
                      <a:lnTo>
                        <a:pt x="44" y="4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8" y="22"/>
                      </a:lnTo>
                      <a:lnTo>
                        <a:pt x="44" y="20"/>
                      </a:lnTo>
                      <a:lnTo>
                        <a:pt x="48" y="26"/>
                      </a:lnTo>
                      <a:lnTo>
                        <a:pt x="56" y="28"/>
                      </a:lnTo>
                      <a:lnTo>
                        <a:pt x="58" y="26"/>
                      </a:lnTo>
                      <a:lnTo>
                        <a:pt x="60" y="22"/>
                      </a:lnTo>
                      <a:lnTo>
                        <a:pt x="58" y="16"/>
                      </a:lnTo>
                      <a:lnTo>
                        <a:pt x="64" y="16"/>
                      </a:lnTo>
                      <a:lnTo>
                        <a:pt x="70" y="14"/>
                      </a:lnTo>
                      <a:lnTo>
                        <a:pt x="78" y="14"/>
                      </a:lnTo>
                      <a:lnTo>
                        <a:pt x="84" y="14"/>
                      </a:lnTo>
                      <a:lnTo>
                        <a:pt x="90" y="14"/>
                      </a:lnTo>
                      <a:lnTo>
                        <a:pt x="94" y="12"/>
                      </a:lnTo>
                      <a:lnTo>
                        <a:pt x="94" y="6"/>
                      </a:lnTo>
                      <a:lnTo>
                        <a:pt x="86" y="6"/>
                      </a:lnTo>
                      <a:lnTo>
                        <a:pt x="74" y="6"/>
                      </a:lnTo>
                      <a:lnTo>
                        <a:pt x="70" y="4"/>
                      </a:lnTo>
                      <a:lnTo>
                        <a:pt x="64" y="2"/>
                      </a:lnTo>
                      <a:lnTo>
                        <a:pt x="58" y="0"/>
                      </a:lnTo>
                      <a:lnTo>
                        <a:pt x="48" y="4"/>
                      </a:lnTo>
                      <a:lnTo>
                        <a:pt x="40" y="10"/>
                      </a:lnTo>
                      <a:lnTo>
                        <a:pt x="34" y="10"/>
                      </a:lnTo>
                      <a:lnTo>
                        <a:pt x="26" y="12"/>
                      </a:lnTo>
                      <a:lnTo>
                        <a:pt x="18" y="14"/>
                      </a:lnTo>
                      <a:lnTo>
                        <a:pt x="14" y="16"/>
                      </a:lnTo>
                      <a:lnTo>
                        <a:pt x="14" y="20"/>
                      </a:lnTo>
                      <a:lnTo>
                        <a:pt x="10" y="26"/>
                      </a:lnTo>
                      <a:lnTo>
                        <a:pt x="2" y="34"/>
                      </a:lnTo>
                      <a:lnTo>
                        <a:pt x="0" y="38"/>
                      </a:lnTo>
                      <a:lnTo>
                        <a:pt x="4" y="42"/>
                      </a:lnTo>
                      <a:lnTo>
                        <a:pt x="10" y="46"/>
                      </a:lnTo>
                      <a:lnTo>
                        <a:pt x="16" y="46"/>
                      </a:lnTo>
                      <a:lnTo>
                        <a:pt x="20" y="48"/>
                      </a:lnTo>
                      <a:lnTo>
                        <a:pt x="14" y="52"/>
                      </a:lnTo>
                      <a:lnTo>
                        <a:pt x="14" y="58"/>
                      </a:lnTo>
                      <a:lnTo>
                        <a:pt x="18" y="60"/>
                      </a:lnTo>
                      <a:lnTo>
                        <a:pt x="26" y="58"/>
                      </a:lnTo>
                      <a:lnTo>
                        <a:pt x="32" y="60"/>
                      </a:lnTo>
                      <a:lnTo>
                        <a:pt x="42" y="6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0" name="Freeform 186"/>
                <p:cNvSpPr>
                  <a:spLocks/>
                </p:cNvSpPr>
                <p:nvPr/>
              </p:nvSpPr>
              <p:spPr bwMode="gray">
                <a:xfrm>
                  <a:off x="5246434" y="3851402"/>
                  <a:ext cx="41275" cy="88900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2" y="4"/>
                    </a:cxn>
                    <a:cxn ang="0">
                      <a:pos x="6" y="0"/>
                    </a:cxn>
                    <a:cxn ang="0">
                      <a:pos x="14" y="2"/>
                    </a:cxn>
                    <a:cxn ang="0">
                      <a:pos x="22" y="8"/>
                    </a:cxn>
                    <a:cxn ang="0">
                      <a:pos x="20" y="16"/>
                    </a:cxn>
                    <a:cxn ang="0">
                      <a:pos x="20" y="22"/>
                    </a:cxn>
                    <a:cxn ang="0">
                      <a:pos x="24" y="30"/>
                    </a:cxn>
                    <a:cxn ang="0">
                      <a:pos x="26" y="34"/>
                    </a:cxn>
                    <a:cxn ang="0">
                      <a:pos x="26" y="38"/>
                    </a:cxn>
                    <a:cxn ang="0">
                      <a:pos x="22" y="44"/>
                    </a:cxn>
                    <a:cxn ang="0">
                      <a:pos x="12" y="56"/>
                    </a:cxn>
                    <a:cxn ang="0">
                      <a:pos x="2" y="40"/>
                    </a:cxn>
                    <a:cxn ang="0">
                      <a:pos x="4" y="28"/>
                    </a:cxn>
                    <a:cxn ang="0">
                      <a:pos x="2" y="18"/>
                    </a:cxn>
                    <a:cxn ang="0">
                      <a:pos x="0" y="12"/>
                    </a:cxn>
                  </a:cxnLst>
                  <a:rect l="0" t="0" r="r" b="b"/>
                  <a:pathLst>
                    <a:path w="26" h="56">
                      <a:moveTo>
                        <a:pt x="0" y="12"/>
                      </a:move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4" y="2"/>
                      </a:lnTo>
                      <a:lnTo>
                        <a:pt x="22" y="8"/>
                      </a:lnTo>
                      <a:lnTo>
                        <a:pt x="20" y="16"/>
                      </a:lnTo>
                      <a:lnTo>
                        <a:pt x="20" y="22"/>
                      </a:lnTo>
                      <a:lnTo>
                        <a:pt x="24" y="30"/>
                      </a:lnTo>
                      <a:lnTo>
                        <a:pt x="26" y="34"/>
                      </a:lnTo>
                      <a:lnTo>
                        <a:pt x="26" y="38"/>
                      </a:lnTo>
                      <a:lnTo>
                        <a:pt x="22" y="44"/>
                      </a:lnTo>
                      <a:lnTo>
                        <a:pt x="12" y="56"/>
                      </a:lnTo>
                      <a:lnTo>
                        <a:pt x="2" y="40"/>
                      </a:lnTo>
                      <a:lnTo>
                        <a:pt x="4" y="28"/>
                      </a:lnTo>
                      <a:lnTo>
                        <a:pt x="2" y="1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1" name="Freeform 187"/>
                <p:cNvSpPr>
                  <a:spLocks/>
                </p:cNvSpPr>
                <p:nvPr/>
              </p:nvSpPr>
              <p:spPr bwMode="gray">
                <a:xfrm>
                  <a:off x="5032121" y="2349627"/>
                  <a:ext cx="265113" cy="190500"/>
                </a:xfrm>
                <a:custGeom>
                  <a:avLst/>
                  <a:gdLst/>
                  <a:ahLst/>
                  <a:cxnLst>
                    <a:cxn ang="0">
                      <a:pos x="55" y="84"/>
                    </a:cxn>
                    <a:cxn ang="0">
                      <a:pos x="71" y="80"/>
                    </a:cxn>
                    <a:cxn ang="0">
                      <a:pos x="43" y="78"/>
                    </a:cxn>
                    <a:cxn ang="0">
                      <a:pos x="55" y="64"/>
                    </a:cxn>
                    <a:cxn ang="0">
                      <a:pos x="85" y="60"/>
                    </a:cxn>
                    <a:cxn ang="0">
                      <a:pos x="89" y="48"/>
                    </a:cxn>
                    <a:cxn ang="0">
                      <a:pos x="71" y="52"/>
                    </a:cxn>
                    <a:cxn ang="0">
                      <a:pos x="65" y="42"/>
                    </a:cxn>
                    <a:cxn ang="0">
                      <a:pos x="55" y="48"/>
                    </a:cxn>
                    <a:cxn ang="0">
                      <a:pos x="37" y="64"/>
                    </a:cxn>
                    <a:cxn ang="0">
                      <a:pos x="11" y="46"/>
                    </a:cxn>
                    <a:cxn ang="0">
                      <a:pos x="19" y="28"/>
                    </a:cxn>
                    <a:cxn ang="0">
                      <a:pos x="11" y="24"/>
                    </a:cxn>
                    <a:cxn ang="0">
                      <a:pos x="0" y="20"/>
                    </a:cxn>
                    <a:cxn ang="0">
                      <a:pos x="19" y="8"/>
                    </a:cxn>
                    <a:cxn ang="0">
                      <a:pos x="47" y="10"/>
                    </a:cxn>
                    <a:cxn ang="0">
                      <a:pos x="55" y="12"/>
                    </a:cxn>
                    <a:cxn ang="0">
                      <a:pos x="73" y="14"/>
                    </a:cxn>
                    <a:cxn ang="0">
                      <a:pos x="77" y="28"/>
                    </a:cxn>
                    <a:cxn ang="0">
                      <a:pos x="89" y="38"/>
                    </a:cxn>
                    <a:cxn ang="0">
                      <a:pos x="83" y="12"/>
                    </a:cxn>
                    <a:cxn ang="0">
                      <a:pos x="85" y="0"/>
                    </a:cxn>
                    <a:cxn ang="0">
                      <a:pos x="107" y="8"/>
                    </a:cxn>
                    <a:cxn ang="0">
                      <a:pos x="111" y="22"/>
                    </a:cxn>
                    <a:cxn ang="0">
                      <a:pos x="127" y="22"/>
                    </a:cxn>
                    <a:cxn ang="0">
                      <a:pos x="151" y="36"/>
                    </a:cxn>
                    <a:cxn ang="0">
                      <a:pos x="159" y="48"/>
                    </a:cxn>
                    <a:cxn ang="0">
                      <a:pos x="123" y="60"/>
                    </a:cxn>
                    <a:cxn ang="0">
                      <a:pos x="117" y="84"/>
                    </a:cxn>
                    <a:cxn ang="0">
                      <a:pos x="101" y="102"/>
                    </a:cxn>
                    <a:cxn ang="0">
                      <a:pos x="81" y="114"/>
                    </a:cxn>
                    <a:cxn ang="0">
                      <a:pos x="67" y="104"/>
                    </a:cxn>
                    <a:cxn ang="0">
                      <a:pos x="45" y="92"/>
                    </a:cxn>
                  </a:cxnLst>
                  <a:rect l="0" t="0" r="r" b="b"/>
                  <a:pathLst>
                    <a:path w="167" h="120">
                      <a:moveTo>
                        <a:pt x="45" y="92"/>
                      </a:moveTo>
                      <a:lnTo>
                        <a:pt x="55" y="84"/>
                      </a:lnTo>
                      <a:lnTo>
                        <a:pt x="83" y="88"/>
                      </a:lnTo>
                      <a:lnTo>
                        <a:pt x="71" y="80"/>
                      </a:lnTo>
                      <a:lnTo>
                        <a:pt x="59" y="76"/>
                      </a:lnTo>
                      <a:lnTo>
                        <a:pt x="43" y="78"/>
                      </a:lnTo>
                      <a:lnTo>
                        <a:pt x="43" y="68"/>
                      </a:lnTo>
                      <a:lnTo>
                        <a:pt x="55" y="64"/>
                      </a:lnTo>
                      <a:lnTo>
                        <a:pt x="69" y="60"/>
                      </a:lnTo>
                      <a:lnTo>
                        <a:pt x="85" y="60"/>
                      </a:lnTo>
                      <a:lnTo>
                        <a:pt x="97" y="56"/>
                      </a:lnTo>
                      <a:lnTo>
                        <a:pt x="89" y="48"/>
                      </a:lnTo>
                      <a:lnTo>
                        <a:pt x="83" y="52"/>
                      </a:lnTo>
                      <a:lnTo>
                        <a:pt x="71" y="52"/>
                      </a:lnTo>
                      <a:lnTo>
                        <a:pt x="71" y="44"/>
                      </a:lnTo>
                      <a:lnTo>
                        <a:pt x="65" y="42"/>
                      </a:lnTo>
                      <a:lnTo>
                        <a:pt x="61" y="48"/>
                      </a:lnTo>
                      <a:lnTo>
                        <a:pt x="55" y="48"/>
                      </a:lnTo>
                      <a:lnTo>
                        <a:pt x="51" y="56"/>
                      </a:lnTo>
                      <a:lnTo>
                        <a:pt x="37" y="64"/>
                      </a:lnTo>
                      <a:lnTo>
                        <a:pt x="27" y="58"/>
                      </a:lnTo>
                      <a:lnTo>
                        <a:pt x="11" y="46"/>
                      </a:lnTo>
                      <a:lnTo>
                        <a:pt x="7" y="36"/>
                      </a:lnTo>
                      <a:lnTo>
                        <a:pt x="19" y="28"/>
                      </a:lnTo>
                      <a:lnTo>
                        <a:pt x="19" y="24"/>
                      </a:lnTo>
                      <a:lnTo>
                        <a:pt x="11" y="24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4" y="12"/>
                      </a:lnTo>
                      <a:lnTo>
                        <a:pt x="19" y="8"/>
                      </a:lnTo>
                      <a:lnTo>
                        <a:pt x="33" y="8"/>
                      </a:lnTo>
                      <a:lnTo>
                        <a:pt x="47" y="10"/>
                      </a:lnTo>
                      <a:lnTo>
                        <a:pt x="51" y="26"/>
                      </a:lnTo>
                      <a:lnTo>
                        <a:pt x="55" y="12"/>
                      </a:lnTo>
                      <a:lnTo>
                        <a:pt x="63" y="10"/>
                      </a:lnTo>
                      <a:lnTo>
                        <a:pt x="73" y="14"/>
                      </a:lnTo>
                      <a:lnTo>
                        <a:pt x="75" y="22"/>
                      </a:lnTo>
                      <a:lnTo>
                        <a:pt x="77" y="28"/>
                      </a:lnTo>
                      <a:lnTo>
                        <a:pt x="83" y="36"/>
                      </a:lnTo>
                      <a:lnTo>
                        <a:pt x="89" y="38"/>
                      </a:lnTo>
                      <a:lnTo>
                        <a:pt x="87" y="24"/>
                      </a:lnTo>
                      <a:lnTo>
                        <a:pt x="83" y="12"/>
                      </a:lnTo>
                      <a:lnTo>
                        <a:pt x="81" y="4"/>
                      </a:lnTo>
                      <a:lnTo>
                        <a:pt x="85" y="0"/>
                      </a:lnTo>
                      <a:lnTo>
                        <a:pt x="95" y="4"/>
                      </a:lnTo>
                      <a:lnTo>
                        <a:pt x="107" y="8"/>
                      </a:lnTo>
                      <a:lnTo>
                        <a:pt x="103" y="20"/>
                      </a:lnTo>
                      <a:lnTo>
                        <a:pt x="111" y="22"/>
                      </a:lnTo>
                      <a:lnTo>
                        <a:pt x="115" y="16"/>
                      </a:lnTo>
                      <a:lnTo>
                        <a:pt x="127" y="22"/>
                      </a:lnTo>
                      <a:lnTo>
                        <a:pt x="127" y="30"/>
                      </a:lnTo>
                      <a:lnTo>
                        <a:pt x="151" y="36"/>
                      </a:lnTo>
                      <a:lnTo>
                        <a:pt x="167" y="44"/>
                      </a:lnTo>
                      <a:lnTo>
                        <a:pt x="159" y="48"/>
                      </a:lnTo>
                      <a:lnTo>
                        <a:pt x="137" y="52"/>
                      </a:lnTo>
                      <a:lnTo>
                        <a:pt x="123" y="60"/>
                      </a:lnTo>
                      <a:lnTo>
                        <a:pt x="119" y="68"/>
                      </a:lnTo>
                      <a:lnTo>
                        <a:pt x="117" y="84"/>
                      </a:lnTo>
                      <a:lnTo>
                        <a:pt x="107" y="88"/>
                      </a:lnTo>
                      <a:lnTo>
                        <a:pt x="101" y="102"/>
                      </a:lnTo>
                      <a:lnTo>
                        <a:pt x="93" y="120"/>
                      </a:lnTo>
                      <a:lnTo>
                        <a:pt x="81" y="114"/>
                      </a:lnTo>
                      <a:lnTo>
                        <a:pt x="81" y="102"/>
                      </a:lnTo>
                      <a:lnTo>
                        <a:pt x="67" y="104"/>
                      </a:lnTo>
                      <a:lnTo>
                        <a:pt x="59" y="98"/>
                      </a:lnTo>
                      <a:lnTo>
                        <a:pt x="45" y="9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2" name="Freeform 188"/>
                <p:cNvSpPr>
                  <a:spLocks/>
                </p:cNvSpPr>
                <p:nvPr/>
              </p:nvSpPr>
              <p:spPr bwMode="gray">
                <a:xfrm>
                  <a:off x="5217859" y="2321052"/>
                  <a:ext cx="228600" cy="79375"/>
                </a:xfrm>
                <a:custGeom>
                  <a:avLst/>
                  <a:gdLst/>
                  <a:ahLst/>
                  <a:cxnLst>
                    <a:cxn ang="0">
                      <a:pos x="62" y="38"/>
                    </a:cxn>
                    <a:cxn ang="0">
                      <a:pos x="52" y="38"/>
                    </a:cxn>
                    <a:cxn ang="0">
                      <a:pos x="34" y="38"/>
                    </a:cxn>
                    <a:cxn ang="0">
                      <a:pos x="36" y="30"/>
                    </a:cxn>
                    <a:cxn ang="0">
                      <a:pos x="54" y="28"/>
                    </a:cxn>
                    <a:cxn ang="0">
                      <a:pos x="60" y="24"/>
                    </a:cxn>
                    <a:cxn ang="0">
                      <a:pos x="50" y="22"/>
                    </a:cxn>
                    <a:cxn ang="0">
                      <a:pos x="34" y="22"/>
                    </a:cxn>
                    <a:cxn ang="0">
                      <a:pos x="18" y="26"/>
                    </a:cxn>
                    <a:cxn ang="0">
                      <a:pos x="2" y="24"/>
                    </a:cxn>
                    <a:cxn ang="0">
                      <a:pos x="0" y="18"/>
                    </a:cxn>
                    <a:cxn ang="0">
                      <a:pos x="10" y="14"/>
                    </a:cxn>
                    <a:cxn ang="0">
                      <a:pos x="22" y="6"/>
                    </a:cxn>
                    <a:cxn ang="0">
                      <a:pos x="30" y="6"/>
                    </a:cxn>
                    <a:cxn ang="0">
                      <a:pos x="46" y="10"/>
                    </a:cxn>
                    <a:cxn ang="0">
                      <a:pos x="56" y="10"/>
                    </a:cxn>
                    <a:cxn ang="0">
                      <a:pos x="66" y="12"/>
                    </a:cxn>
                    <a:cxn ang="0">
                      <a:pos x="74" y="0"/>
                    </a:cxn>
                    <a:cxn ang="0">
                      <a:pos x="82" y="14"/>
                    </a:cxn>
                    <a:cxn ang="0">
                      <a:pos x="96" y="8"/>
                    </a:cxn>
                    <a:cxn ang="0">
                      <a:pos x="114" y="10"/>
                    </a:cxn>
                    <a:cxn ang="0">
                      <a:pos x="132" y="14"/>
                    </a:cxn>
                    <a:cxn ang="0">
                      <a:pos x="144" y="16"/>
                    </a:cxn>
                    <a:cxn ang="0">
                      <a:pos x="138" y="22"/>
                    </a:cxn>
                    <a:cxn ang="0">
                      <a:pos x="122" y="30"/>
                    </a:cxn>
                    <a:cxn ang="0">
                      <a:pos x="114" y="38"/>
                    </a:cxn>
                    <a:cxn ang="0">
                      <a:pos x="100" y="38"/>
                    </a:cxn>
                    <a:cxn ang="0">
                      <a:pos x="92" y="50"/>
                    </a:cxn>
                    <a:cxn ang="0">
                      <a:pos x="74" y="46"/>
                    </a:cxn>
                    <a:cxn ang="0">
                      <a:pos x="68" y="38"/>
                    </a:cxn>
                    <a:cxn ang="0">
                      <a:pos x="62" y="38"/>
                    </a:cxn>
                  </a:cxnLst>
                  <a:rect l="0" t="0" r="r" b="b"/>
                  <a:pathLst>
                    <a:path w="144" h="50">
                      <a:moveTo>
                        <a:pt x="62" y="38"/>
                      </a:moveTo>
                      <a:lnTo>
                        <a:pt x="52" y="38"/>
                      </a:lnTo>
                      <a:lnTo>
                        <a:pt x="34" y="38"/>
                      </a:lnTo>
                      <a:lnTo>
                        <a:pt x="36" y="30"/>
                      </a:lnTo>
                      <a:lnTo>
                        <a:pt x="54" y="28"/>
                      </a:lnTo>
                      <a:lnTo>
                        <a:pt x="60" y="24"/>
                      </a:lnTo>
                      <a:lnTo>
                        <a:pt x="50" y="22"/>
                      </a:lnTo>
                      <a:lnTo>
                        <a:pt x="34" y="22"/>
                      </a:lnTo>
                      <a:lnTo>
                        <a:pt x="18" y="26"/>
                      </a:lnTo>
                      <a:lnTo>
                        <a:pt x="2" y="24"/>
                      </a:lnTo>
                      <a:lnTo>
                        <a:pt x="0" y="18"/>
                      </a:lnTo>
                      <a:lnTo>
                        <a:pt x="10" y="14"/>
                      </a:lnTo>
                      <a:lnTo>
                        <a:pt x="22" y="6"/>
                      </a:lnTo>
                      <a:lnTo>
                        <a:pt x="30" y="6"/>
                      </a:lnTo>
                      <a:lnTo>
                        <a:pt x="46" y="10"/>
                      </a:lnTo>
                      <a:lnTo>
                        <a:pt x="56" y="10"/>
                      </a:lnTo>
                      <a:lnTo>
                        <a:pt x="66" y="12"/>
                      </a:lnTo>
                      <a:lnTo>
                        <a:pt x="74" y="0"/>
                      </a:lnTo>
                      <a:lnTo>
                        <a:pt x="82" y="14"/>
                      </a:lnTo>
                      <a:lnTo>
                        <a:pt x="96" y="8"/>
                      </a:lnTo>
                      <a:lnTo>
                        <a:pt x="114" y="10"/>
                      </a:lnTo>
                      <a:lnTo>
                        <a:pt x="132" y="14"/>
                      </a:lnTo>
                      <a:lnTo>
                        <a:pt x="144" y="16"/>
                      </a:lnTo>
                      <a:lnTo>
                        <a:pt x="138" y="22"/>
                      </a:lnTo>
                      <a:lnTo>
                        <a:pt x="122" y="30"/>
                      </a:lnTo>
                      <a:lnTo>
                        <a:pt x="114" y="38"/>
                      </a:lnTo>
                      <a:lnTo>
                        <a:pt x="100" y="38"/>
                      </a:lnTo>
                      <a:lnTo>
                        <a:pt x="92" y="50"/>
                      </a:lnTo>
                      <a:lnTo>
                        <a:pt x="74" y="46"/>
                      </a:lnTo>
                      <a:lnTo>
                        <a:pt x="68" y="38"/>
                      </a:lnTo>
                      <a:lnTo>
                        <a:pt x="62" y="3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93" name="Freeform 189"/>
                <p:cNvSpPr>
                  <a:spLocks/>
                </p:cNvSpPr>
                <p:nvPr/>
              </p:nvSpPr>
              <p:spPr bwMode="gray">
                <a:xfrm>
                  <a:off x="5281359" y="2451227"/>
                  <a:ext cx="92075" cy="50800"/>
                </a:xfrm>
                <a:custGeom>
                  <a:avLst/>
                  <a:gdLst/>
                  <a:ahLst/>
                  <a:cxnLst>
                    <a:cxn ang="0">
                      <a:pos x="10" y="8"/>
                    </a:cxn>
                    <a:cxn ang="0">
                      <a:pos x="14" y="4"/>
                    </a:cxn>
                    <a:cxn ang="0">
                      <a:pos x="30" y="0"/>
                    </a:cxn>
                    <a:cxn ang="0">
                      <a:pos x="38" y="0"/>
                    </a:cxn>
                    <a:cxn ang="0">
                      <a:pos x="42" y="8"/>
                    </a:cxn>
                    <a:cxn ang="0">
                      <a:pos x="48" y="12"/>
                    </a:cxn>
                    <a:cxn ang="0">
                      <a:pos x="58" y="12"/>
                    </a:cxn>
                    <a:cxn ang="0">
                      <a:pos x="52" y="20"/>
                    </a:cxn>
                    <a:cxn ang="0">
                      <a:pos x="38" y="28"/>
                    </a:cxn>
                    <a:cxn ang="0">
                      <a:pos x="26" y="32"/>
                    </a:cxn>
                    <a:cxn ang="0">
                      <a:pos x="26" y="20"/>
                    </a:cxn>
                    <a:cxn ang="0">
                      <a:pos x="18" y="20"/>
                    </a:cxn>
                    <a:cxn ang="0">
                      <a:pos x="10" y="22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6" y="14"/>
                    </a:cxn>
                    <a:cxn ang="0">
                      <a:pos x="10" y="8"/>
                    </a:cxn>
                  </a:cxnLst>
                  <a:rect l="0" t="0" r="r" b="b"/>
                  <a:pathLst>
                    <a:path w="58" h="32">
                      <a:moveTo>
                        <a:pt x="10" y="8"/>
                      </a:moveTo>
                      <a:lnTo>
                        <a:pt x="14" y="4"/>
                      </a:lnTo>
                      <a:lnTo>
                        <a:pt x="30" y="0"/>
                      </a:lnTo>
                      <a:lnTo>
                        <a:pt x="38" y="0"/>
                      </a:lnTo>
                      <a:lnTo>
                        <a:pt x="42" y="8"/>
                      </a:lnTo>
                      <a:lnTo>
                        <a:pt x="48" y="12"/>
                      </a:lnTo>
                      <a:lnTo>
                        <a:pt x="58" y="12"/>
                      </a:lnTo>
                      <a:lnTo>
                        <a:pt x="52" y="20"/>
                      </a:lnTo>
                      <a:lnTo>
                        <a:pt x="38" y="28"/>
                      </a:lnTo>
                      <a:lnTo>
                        <a:pt x="26" y="32"/>
                      </a:lnTo>
                      <a:lnTo>
                        <a:pt x="26" y="20"/>
                      </a:lnTo>
                      <a:lnTo>
                        <a:pt x="18" y="20"/>
                      </a:lnTo>
                      <a:lnTo>
                        <a:pt x="10" y="22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6" y="14"/>
                      </a:lnTo>
                      <a:lnTo>
                        <a:pt x="10" y="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89" name="Australia and New Zealand"/>
              <p:cNvGrpSpPr/>
              <p:nvPr/>
            </p:nvGrpSpPr>
            <p:grpSpPr bwMode="gray">
              <a:xfrm>
                <a:off x="7595394" y="5520060"/>
                <a:ext cx="1644650" cy="1091800"/>
                <a:chOff x="7608634" y="5270626"/>
                <a:chExt cx="1644650" cy="990601"/>
              </a:xfrm>
              <a:solidFill>
                <a:schemeClr val="accent3"/>
              </a:solidFill>
            </p:grpSpPr>
            <p:sp>
              <p:nvSpPr>
                <p:cNvPr id="243" name="Freeform 263"/>
                <p:cNvSpPr>
                  <a:spLocks/>
                </p:cNvSpPr>
                <p:nvPr/>
              </p:nvSpPr>
              <p:spPr bwMode="gray">
                <a:xfrm>
                  <a:off x="9113584" y="5892927"/>
                  <a:ext cx="139700" cy="215900"/>
                </a:xfrm>
                <a:custGeom>
                  <a:avLst/>
                  <a:gdLst/>
                  <a:ahLst/>
                  <a:cxnLst>
                    <a:cxn ang="0">
                      <a:pos x="20" y="98"/>
                    </a:cxn>
                    <a:cxn ang="0">
                      <a:pos x="14" y="90"/>
                    </a:cxn>
                    <a:cxn ang="0">
                      <a:pos x="22" y="84"/>
                    </a:cxn>
                    <a:cxn ang="0">
                      <a:pos x="28" y="80"/>
                    </a:cxn>
                    <a:cxn ang="0">
                      <a:pos x="28" y="62"/>
                    </a:cxn>
                    <a:cxn ang="0">
                      <a:pos x="30" y="46"/>
                    </a:cxn>
                    <a:cxn ang="0">
                      <a:pos x="20" y="34"/>
                    </a:cxn>
                    <a:cxn ang="0">
                      <a:pos x="8" y="26"/>
                    </a:cxn>
                    <a:cxn ang="0">
                      <a:pos x="2" y="10"/>
                    </a:cxn>
                    <a:cxn ang="0">
                      <a:pos x="0" y="0"/>
                    </a:cxn>
                    <a:cxn ang="0">
                      <a:pos x="10" y="10"/>
                    </a:cxn>
                    <a:cxn ang="0">
                      <a:pos x="22" y="18"/>
                    </a:cxn>
                    <a:cxn ang="0">
                      <a:pos x="30" y="26"/>
                    </a:cxn>
                    <a:cxn ang="0">
                      <a:pos x="28" y="34"/>
                    </a:cxn>
                    <a:cxn ang="0">
                      <a:pos x="34" y="44"/>
                    </a:cxn>
                    <a:cxn ang="0">
                      <a:pos x="38" y="52"/>
                    </a:cxn>
                    <a:cxn ang="0">
                      <a:pos x="44" y="46"/>
                    </a:cxn>
                    <a:cxn ang="0">
                      <a:pos x="46" y="52"/>
                    </a:cxn>
                    <a:cxn ang="0">
                      <a:pos x="52" y="60"/>
                    </a:cxn>
                    <a:cxn ang="0">
                      <a:pos x="64" y="68"/>
                    </a:cxn>
                    <a:cxn ang="0">
                      <a:pos x="76" y="66"/>
                    </a:cxn>
                    <a:cxn ang="0">
                      <a:pos x="82" y="60"/>
                    </a:cxn>
                    <a:cxn ang="0">
                      <a:pos x="88" y="62"/>
                    </a:cxn>
                    <a:cxn ang="0">
                      <a:pos x="88" y="74"/>
                    </a:cxn>
                    <a:cxn ang="0">
                      <a:pos x="80" y="80"/>
                    </a:cxn>
                    <a:cxn ang="0">
                      <a:pos x="80" y="88"/>
                    </a:cxn>
                    <a:cxn ang="0">
                      <a:pos x="64" y="90"/>
                    </a:cxn>
                    <a:cxn ang="0">
                      <a:pos x="64" y="98"/>
                    </a:cxn>
                    <a:cxn ang="0">
                      <a:pos x="64" y="106"/>
                    </a:cxn>
                    <a:cxn ang="0">
                      <a:pos x="58" y="114"/>
                    </a:cxn>
                    <a:cxn ang="0">
                      <a:pos x="50" y="126"/>
                    </a:cxn>
                    <a:cxn ang="0">
                      <a:pos x="40" y="136"/>
                    </a:cxn>
                    <a:cxn ang="0">
                      <a:pos x="32" y="134"/>
                    </a:cxn>
                    <a:cxn ang="0">
                      <a:pos x="30" y="122"/>
                    </a:cxn>
                    <a:cxn ang="0">
                      <a:pos x="36" y="116"/>
                    </a:cxn>
                    <a:cxn ang="0">
                      <a:pos x="36" y="108"/>
                    </a:cxn>
                    <a:cxn ang="0">
                      <a:pos x="30" y="100"/>
                    </a:cxn>
                    <a:cxn ang="0">
                      <a:pos x="20" y="98"/>
                    </a:cxn>
                  </a:cxnLst>
                  <a:rect l="0" t="0" r="r" b="b"/>
                  <a:pathLst>
                    <a:path w="88" h="136">
                      <a:moveTo>
                        <a:pt x="20" y="98"/>
                      </a:moveTo>
                      <a:lnTo>
                        <a:pt x="14" y="90"/>
                      </a:lnTo>
                      <a:lnTo>
                        <a:pt x="22" y="84"/>
                      </a:lnTo>
                      <a:lnTo>
                        <a:pt x="28" y="80"/>
                      </a:lnTo>
                      <a:lnTo>
                        <a:pt x="28" y="62"/>
                      </a:lnTo>
                      <a:lnTo>
                        <a:pt x="30" y="46"/>
                      </a:lnTo>
                      <a:lnTo>
                        <a:pt x="20" y="34"/>
                      </a:lnTo>
                      <a:lnTo>
                        <a:pt x="8" y="26"/>
                      </a:lnTo>
                      <a:lnTo>
                        <a:pt x="2" y="10"/>
                      </a:lnTo>
                      <a:lnTo>
                        <a:pt x="0" y="0"/>
                      </a:lnTo>
                      <a:lnTo>
                        <a:pt x="10" y="10"/>
                      </a:lnTo>
                      <a:lnTo>
                        <a:pt x="22" y="18"/>
                      </a:lnTo>
                      <a:lnTo>
                        <a:pt x="30" y="26"/>
                      </a:lnTo>
                      <a:lnTo>
                        <a:pt x="28" y="34"/>
                      </a:lnTo>
                      <a:lnTo>
                        <a:pt x="34" y="44"/>
                      </a:lnTo>
                      <a:lnTo>
                        <a:pt x="38" y="52"/>
                      </a:lnTo>
                      <a:lnTo>
                        <a:pt x="44" y="46"/>
                      </a:lnTo>
                      <a:lnTo>
                        <a:pt x="46" y="52"/>
                      </a:lnTo>
                      <a:lnTo>
                        <a:pt x="52" y="60"/>
                      </a:lnTo>
                      <a:lnTo>
                        <a:pt x="64" y="68"/>
                      </a:lnTo>
                      <a:lnTo>
                        <a:pt x="76" y="66"/>
                      </a:lnTo>
                      <a:lnTo>
                        <a:pt x="82" y="60"/>
                      </a:lnTo>
                      <a:lnTo>
                        <a:pt x="88" y="62"/>
                      </a:lnTo>
                      <a:lnTo>
                        <a:pt x="88" y="74"/>
                      </a:lnTo>
                      <a:lnTo>
                        <a:pt x="80" y="80"/>
                      </a:lnTo>
                      <a:lnTo>
                        <a:pt x="80" y="88"/>
                      </a:lnTo>
                      <a:lnTo>
                        <a:pt x="64" y="90"/>
                      </a:lnTo>
                      <a:lnTo>
                        <a:pt x="64" y="98"/>
                      </a:lnTo>
                      <a:lnTo>
                        <a:pt x="64" y="106"/>
                      </a:lnTo>
                      <a:lnTo>
                        <a:pt x="58" y="114"/>
                      </a:lnTo>
                      <a:lnTo>
                        <a:pt x="50" y="126"/>
                      </a:lnTo>
                      <a:lnTo>
                        <a:pt x="40" y="136"/>
                      </a:lnTo>
                      <a:lnTo>
                        <a:pt x="32" y="134"/>
                      </a:lnTo>
                      <a:lnTo>
                        <a:pt x="30" y="122"/>
                      </a:lnTo>
                      <a:lnTo>
                        <a:pt x="36" y="116"/>
                      </a:lnTo>
                      <a:lnTo>
                        <a:pt x="36" y="108"/>
                      </a:lnTo>
                      <a:lnTo>
                        <a:pt x="30" y="100"/>
                      </a:lnTo>
                      <a:lnTo>
                        <a:pt x="20" y="98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4" name="Freeform 264"/>
                <p:cNvSpPr>
                  <a:spLocks/>
                </p:cNvSpPr>
                <p:nvPr/>
              </p:nvSpPr>
              <p:spPr bwMode="gray">
                <a:xfrm>
                  <a:off x="8954834" y="6077077"/>
                  <a:ext cx="193675" cy="184150"/>
                </a:xfrm>
                <a:custGeom>
                  <a:avLst/>
                  <a:gdLst/>
                  <a:ahLst/>
                  <a:cxnLst>
                    <a:cxn ang="0">
                      <a:pos x="92" y="0"/>
                    </a:cxn>
                    <a:cxn ang="0">
                      <a:pos x="100" y="2"/>
                    </a:cxn>
                    <a:cxn ang="0">
                      <a:pos x="106" y="10"/>
                    </a:cxn>
                    <a:cxn ang="0">
                      <a:pos x="116" y="10"/>
                    </a:cxn>
                    <a:cxn ang="0">
                      <a:pos x="122" y="10"/>
                    </a:cxn>
                    <a:cxn ang="0">
                      <a:pos x="122" y="20"/>
                    </a:cxn>
                    <a:cxn ang="0">
                      <a:pos x="116" y="30"/>
                    </a:cxn>
                    <a:cxn ang="0">
                      <a:pos x="110" y="38"/>
                    </a:cxn>
                    <a:cxn ang="0">
                      <a:pos x="100" y="46"/>
                    </a:cxn>
                    <a:cxn ang="0">
                      <a:pos x="100" y="60"/>
                    </a:cxn>
                    <a:cxn ang="0">
                      <a:pos x="90" y="62"/>
                    </a:cxn>
                    <a:cxn ang="0">
                      <a:pos x="80" y="66"/>
                    </a:cxn>
                    <a:cxn ang="0">
                      <a:pos x="74" y="74"/>
                    </a:cxn>
                    <a:cxn ang="0">
                      <a:pos x="70" y="90"/>
                    </a:cxn>
                    <a:cxn ang="0">
                      <a:pos x="58" y="104"/>
                    </a:cxn>
                    <a:cxn ang="0">
                      <a:pos x="48" y="114"/>
                    </a:cxn>
                    <a:cxn ang="0">
                      <a:pos x="30" y="116"/>
                    </a:cxn>
                    <a:cxn ang="0">
                      <a:pos x="22" y="110"/>
                    </a:cxn>
                    <a:cxn ang="0">
                      <a:pos x="16" y="108"/>
                    </a:cxn>
                    <a:cxn ang="0">
                      <a:pos x="0" y="106"/>
                    </a:cxn>
                    <a:cxn ang="0">
                      <a:pos x="4" y="92"/>
                    </a:cxn>
                    <a:cxn ang="0">
                      <a:pos x="14" y="80"/>
                    </a:cxn>
                    <a:cxn ang="0">
                      <a:pos x="30" y="64"/>
                    </a:cxn>
                    <a:cxn ang="0">
                      <a:pos x="38" y="64"/>
                    </a:cxn>
                    <a:cxn ang="0">
                      <a:pos x="48" y="52"/>
                    </a:cxn>
                    <a:cxn ang="0">
                      <a:pos x="60" y="52"/>
                    </a:cxn>
                    <a:cxn ang="0">
                      <a:pos x="72" y="36"/>
                    </a:cxn>
                    <a:cxn ang="0">
                      <a:pos x="78" y="26"/>
                    </a:cxn>
                    <a:cxn ang="0">
                      <a:pos x="88" y="20"/>
                    </a:cxn>
                    <a:cxn ang="0">
                      <a:pos x="88" y="10"/>
                    </a:cxn>
                    <a:cxn ang="0">
                      <a:pos x="92" y="0"/>
                    </a:cxn>
                  </a:cxnLst>
                  <a:rect l="0" t="0" r="r" b="b"/>
                  <a:pathLst>
                    <a:path w="122" h="116">
                      <a:moveTo>
                        <a:pt x="92" y="0"/>
                      </a:moveTo>
                      <a:lnTo>
                        <a:pt x="100" y="2"/>
                      </a:lnTo>
                      <a:lnTo>
                        <a:pt x="106" y="10"/>
                      </a:lnTo>
                      <a:lnTo>
                        <a:pt x="116" y="10"/>
                      </a:lnTo>
                      <a:lnTo>
                        <a:pt x="122" y="10"/>
                      </a:lnTo>
                      <a:lnTo>
                        <a:pt x="122" y="20"/>
                      </a:lnTo>
                      <a:lnTo>
                        <a:pt x="116" y="30"/>
                      </a:lnTo>
                      <a:lnTo>
                        <a:pt x="110" y="38"/>
                      </a:lnTo>
                      <a:lnTo>
                        <a:pt x="100" y="46"/>
                      </a:lnTo>
                      <a:lnTo>
                        <a:pt x="100" y="60"/>
                      </a:lnTo>
                      <a:lnTo>
                        <a:pt x="90" y="62"/>
                      </a:lnTo>
                      <a:lnTo>
                        <a:pt x="80" y="66"/>
                      </a:lnTo>
                      <a:lnTo>
                        <a:pt x="74" y="74"/>
                      </a:lnTo>
                      <a:lnTo>
                        <a:pt x="70" y="90"/>
                      </a:lnTo>
                      <a:lnTo>
                        <a:pt x="58" y="104"/>
                      </a:lnTo>
                      <a:lnTo>
                        <a:pt x="48" y="114"/>
                      </a:lnTo>
                      <a:lnTo>
                        <a:pt x="30" y="116"/>
                      </a:lnTo>
                      <a:lnTo>
                        <a:pt x="22" y="110"/>
                      </a:lnTo>
                      <a:lnTo>
                        <a:pt x="16" y="108"/>
                      </a:lnTo>
                      <a:lnTo>
                        <a:pt x="0" y="106"/>
                      </a:lnTo>
                      <a:lnTo>
                        <a:pt x="4" y="92"/>
                      </a:lnTo>
                      <a:lnTo>
                        <a:pt x="14" y="80"/>
                      </a:lnTo>
                      <a:lnTo>
                        <a:pt x="30" y="64"/>
                      </a:lnTo>
                      <a:lnTo>
                        <a:pt x="38" y="64"/>
                      </a:lnTo>
                      <a:lnTo>
                        <a:pt x="48" y="52"/>
                      </a:lnTo>
                      <a:lnTo>
                        <a:pt x="60" y="52"/>
                      </a:lnTo>
                      <a:lnTo>
                        <a:pt x="72" y="36"/>
                      </a:lnTo>
                      <a:lnTo>
                        <a:pt x="78" y="26"/>
                      </a:lnTo>
                      <a:lnTo>
                        <a:pt x="88" y="20"/>
                      </a:lnTo>
                      <a:lnTo>
                        <a:pt x="88" y="1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5" name="Freeform 265"/>
                <p:cNvSpPr>
                  <a:spLocks/>
                </p:cNvSpPr>
                <p:nvPr/>
              </p:nvSpPr>
              <p:spPr bwMode="gray">
                <a:xfrm>
                  <a:off x="8402384" y="6077077"/>
                  <a:ext cx="92075" cy="920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6"/>
                    </a:cxn>
                    <a:cxn ang="0">
                      <a:pos x="26" y="12"/>
                    </a:cxn>
                    <a:cxn ang="0">
                      <a:pos x="40" y="10"/>
                    </a:cxn>
                    <a:cxn ang="0">
                      <a:pos x="52" y="8"/>
                    </a:cxn>
                    <a:cxn ang="0">
                      <a:pos x="58" y="10"/>
                    </a:cxn>
                    <a:cxn ang="0">
                      <a:pos x="58" y="26"/>
                    </a:cxn>
                    <a:cxn ang="0">
                      <a:pos x="54" y="34"/>
                    </a:cxn>
                    <a:cxn ang="0">
                      <a:pos x="52" y="42"/>
                    </a:cxn>
                    <a:cxn ang="0">
                      <a:pos x="48" y="46"/>
                    </a:cxn>
                    <a:cxn ang="0">
                      <a:pos x="42" y="46"/>
                    </a:cxn>
                    <a:cxn ang="0">
                      <a:pos x="40" y="50"/>
                    </a:cxn>
                    <a:cxn ang="0">
                      <a:pos x="32" y="58"/>
                    </a:cxn>
                    <a:cxn ang="0">
                      <a:pos x="24" y="56"/>
                    </a:cxn>
                    <a:cxn ang="0">
                      <a:pos x="16" y="48"/>
                    </a:cxn>
                    <a:cxn ang="0">
                      <a:pos x="10" y="40"/>
                    </a:cxn>
                    <a:cxn ang="0">
                      <a:pos x="12" y="26"/>
                    </a:cxn>
                    <a:cxn ang="0">
                      <a:pos x="8" y="18"/>
                    </a:cxn>
                    <a:cxn ang="0">
                      <a:pos x="0" y="1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58" h="58">
                      <a:moveTo>
                        <a:pt x="2" y="0"/>
                      </a:moveTo>
                      <a:lnTo>
                        <a:pt x="12" y="6"/>
                      </a:lnTo>
                      <a:lnTo>
                        <a:pt x="26" y="12"/>
                      </a:lnTo>
                      <a:lnTo>
                        <a:pt x="40" y="10"/>
                      </a:lnTo>
                      <a:lnTo>
                        <a:pt x="52" y="8"/>
                      </a:lnTo>
                      <a:lnTo>
                        <a:pt x="58" y="10"/>
                      </a:lnTo>
                      <a:lnTo>
                        <a:pt x="58" y="26"/>
                      </a:lnTo>
                      <a:lnTo>
                        <a:pt x="54" y="34"/>
                      </a:lnTo>
                      <a:lnTo>
                        <a:pt x="52" y="42"/>
                      </a:lnTo>
                      <a:lnTo>
                        <a:pt x="48" y="46"/>
                      </a:lnTo>
                      <a:lnTo>
                        <a:pt x="42" y="46"/>
                      </a:lnTo>
                      <a:lnTo>
                        <a:pt x="40" y="50"/>
                      </a:lnTo>
                      <a:lnTo>
                        <a:pt x="32" y="58"/>
                      </a:lnTo>
                      <a:lnTo>
                        <a:pt x="24" y="56"/>
                      </a:lnTo>
                      <a:lnTo>
                        <a:pt x="16" y="48"/>
                      </a:lnTo>
                      <a:lnTo>
                        <a:pt x="10" y="40"/>
                      </a:lnTo>
                      <a:lnTo>
                        <a:pt x="12" y="26"/>
                      </a:lnTo>
                      <a:lnTo>
                        <a:pt x="8" y="18"/>
                      </a:lnTo>
                      <a:lnTo>
                        <a:pt x="0" y="1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6" name="Freeform 266"/>
                <p:cNvSpPr>
                  <a:spLocks/>
                </p:cNvSpPr>
                <p:nvPr/>
              </p:nvSpPr>
              <p:spPr bwMode="gray">
                <a:xfrm>
                  <a:off x="7608634" y="5270626"/>
                  <a:ext cx="1016000" cy="755650"/>
                </a:xfrm>
                <a:custGeom>
                  <a:avLst/>
                  <a:gdLst/>
                  <a:ahLst/>
                  <a:cxnLst>
                    <a:cxn ang="0">
                      <a:pos x="308" y="18"/>
                    </a:cxn>
                    <a:cxn ang="0">
                      <a:pos x="308" y="4"/>
                    </a:cxn>
                    <a:cxn ang="0">
                      <a:pos x="340" y="18"/>
                    </a:cxn>
                    <a:cxn ang="0">
                      <a:pos x="362" y="22"/>
                    </a:cxn>
                    <a:cxn ang="0">
                      <a:pos x="372" y="30"/>
                    </a:cxn>
                    <a:cxn ang="0">
                      <a:pos x="352" y="54"/>
                    </a:cxn>
                    <a:cxn ang="0">
                      <a:pos x="372" y="78"/>
                    </a:cxn>
                    <a:cxn ang="0">
                      <a:pos x="416" y="102"/>
                    </a:cxn>
                    <a:cxn ang="0">
                      <a:pos x="450" y="84"/>
                    </a:cxn>
                    <a:cxn ang="0">
                      <a:pos x="456" y="22"/>
                    </a:cxn>
                    <a:cxn ang="0">
                      <a:pos x="470" y="6"/>
                    </a:cxn>
                    <a:cxn ang="0">
                      <a:pos x="484" y="54"/>
                    </a:cxn>
                    <a:cxn ang="0">
                      <a:pos x="510" y="72"/>
                    </a:cxn>
                    <a:cxn ang="0">
                      <a:pos x="522" y="102"/>
                    </a:cxn>
                    <a:cxn ang="0">
                      <a:pos x="532" y="134"/>
                    </a:cxn>
                    <a:cxn ang="0">
                      <a:pos x="568" y="162"/>
                    </a:cxn>
                    <a:cxn ang="0">
                      <a:pos x="582" y="188"/>
                    </a:cxn>
                    <a:cxn ang="0">
                      <a:pos x="612" y="214"/>
                    </a:cxn>
                    <a:cxn ang="0">
                      <a:pos x="634" y="254"/>
                    </a:cxn>
                    <a:cxn ang="0">
                      <a:pos x="640" y="300"/>
                    </a:cxn>
                    <a:cxn ang="0">
                      <a:pos x="624" y="358"/>
                    </a:cxn>
                    <a:cxn ang="0">
                      <a:pos x="596" y="402"/>
                    </a:cxn>
                    <a:cxn ang="0">
                      <a:pos x="582" y="450"/>
                    </a:cxn>
                    <a:cxn ang="0">
                      <a:pos x="550" y="452"/>
                    </a:cxn>
                    <a:cxn ang="0">
                      <a:pos x="532" y="474"/>
                    </a:cxn>
                    <a:cxn ang="0">
                      <a:pos x="516" y="468"/>
                    </a:cxn>
                    <a:cxn ang="0">
                      <a:pos x="500" y="460"/>
                    </a:cxn>
                    <a:cxn ang="0">
                      <a:pos x="462" y="464"/>
                    </a:cxn>
                    <a:cxn ang="0">
                      <a:pos x="430" y="452"/>
                    </a:cxn>
                    <a:cxn ang="0">
                      <a:pos x="418" y="424"/>
                    </a:cxn>
                    <a:cxn ang="0">
                      <a:pos x="400" y="408"/>
                    </a:cxn>
                    <a:cxn ang="0">
                      <a:pos x="390" y="402"/>
                    </a:cxn>
                    <a:cxn ang="0">
                      <a:pos x="392" y="382"/>
                    </a:cxn>
                    <a:cxn ang="0">
                      <a:pos x="382" y="376"/>
                    </a:cxn>
                    <a:cxn ang="0">
                      <a:pos x="360" y="402"/>
                    </a:cxn>
                    <a:cxn ang="0">
                      <a:pos x="340" y="372"/>
                    </a:cxn>
                    <a:cxn ang="0">
                      <a:pos x="298" y="350"/>
                    </a:cxn>
                    <a:cxn ang="0">
                      <a:pos x="228" y="356"/>
                    </a:cxn>
                    <a:cxn ang="0">
                      <a:pos x="172" y="372"/>
                    </a:cxn>
                    <a:cxn ang="0">
                      <a:pos x="108" y="386"/>
                    </a:cxn>
                    <a:cxn ang="0">
                      <a:pos x="80" y="406"/>
                    </a:cxn>
                    <a:cxn ang="0">
                      <a:pos x="30" y="394"/>
                    </a:cxn>
                    <a:cxn ang="0">
                      <a:pos x="40" y="356"/>
                    </a:cxn>
                    <a:cxn ang="0">
                      <a:pos x="30" y="310"/>
                    </a:cxn>
                    <a:cxn ang="0">
                      <a:pos x="4" y="254"/>
                    </a:cxn>
                    <a:cxn ang="0">
                      <a:pos x="10" y="254"/>
                    </a:cxn>
                    <a:cxn ang="0">
                      <a:pos x="12" y="238"/>
                    </a:cxn>
                    <a:cxn ang="0">
                      <a:pos x="12" y="188"/>
                    </a:cxn>
                    <a:cxn ang="0">
                      <a:pos x="24" y="178"/>
                    </a:cxn>
                    <a:cxn ang="0">
                      <a:pos x="62" y="158"/>
                    </a:cxn>
                    <a:cxn ang="0">
                      <a:pos x="122" y="144"/>
                    </a:cxn>
                    <a:cxn ang="0">
                      <a:pos x="146" y="98"/>
                    </a:cxn>
                    <a:cxn ang="0">
                      <a:pos x="164" y="102"/>
                    </a:cxn>
                    <a:cxn ang="0">
                      <a:pos x="176" y="88"/>
                    </a:cxn>
                    <a:cxn ang="0">
                      <a:pos x="192" y="66"/>
                    </a:cxn>
                    <a:cxn ang="0">
                      <a:pos x="220" y="48"/>
                    </a:cxn>
                    <a:cxn ang="0">
                      <a:pos x="242" y="66"/>
                    </a:cxn>
                    <a:cxn ang="0">
                      <a:pos x="256" y="52"/>
                    </a:cxn>
                    <a:cxn ang="0">
                      <a:pos x="282" y="24"/>
                    </a:cxn>
                  </a:cxnLst>
                  <a:rect l="0" t="0" r="r" b="b"/>
                  <a:pathLst>
                    <a:path w="640" h="476">
                      <a:moveTo>
                        <a:pt x="286" y="20"/>
                      </a:moveTo>
                      <a:lnTo>
                        <a:pt x="296" y="22"/>
                      </a:lnTo>
                      <a:lnTo>
                        <a:pt x="308" y="18"/>
                      </a:lnTo>
                      <a:lnTo>
                        <a:pt x="310" y="12"/>
                      </a:lnTo>
                      <a:lnTo>
                        <a:pt x="302" y="6"/>
                      </a:lnTo>
                      <a:lnTo>
                        <a:pt x="308" y="4"/>
                      </a:lnTo>
                      <a:lnTo>
                        <a:pt x="322" y="10"/>
                      </a:lnTo>
                      <a:lnTo>
                        <a:pt x="330" y="14"/>
                      </a:lnTo>
                      <a:lnTo>
                        <a:pt x="340" y="18"/>
                      </a:lnTo>
                      <a:lnTo>
                        <a:pt x="348" y="20"/>
                      </a:lnTo>
                      <a:lnTo>
                        <a:pt x="354" y="22"/>
                      </a:lnTo>
                      <a:lnTo>
                        <a:pt x="362" y="22"/>
                      </a:lnTo>
                      <a:lnTo>
                        <a:pt x="372" y="18"/>
                      </a:lnTo>
                      <a:lnTo>
                        <a:pt x="380" y="22"/>
                      </a:lnTo>
                      <a:lnTo>
                        <a:pt x="372" y="30"/>
                      </a:lnTo>
                      <a:lnTo>
                        <a:pt x="366" y="40"/>
                      </a:lnTo>
                      <a:lnTo>
                        <a:pt x="360" y="48"/>
                      </a:lnTo>
                      <a:lnTo>
                        <a:pt x="352" y="54"/>
                      </a:lnTo>
                      <a:lnTo>
                        <a:pt x="352" y="62"/>
                      </a:lnTo>
                      <a:lnTo>
                        <a:pt x="358" y="68"/>
                      </a:lnTo>
                      <a:lnTo>
                        <a:pt x="372" y="78"/>
                      </a:lnTo>
                      <a:lnTo>
                        <a:pt x="388" y="84"/>
                      </a:lnTo>
                      <a:lnTo>
                        <a:pt x="404" y="96"/>
                      </a:lnTo>
                      <a:lnTo>
                        <a:pt x="416" y="102"/>
                      </a:lnTo>
                      <a:lnTo>
                        <a:pt x="432" y="112"/>
                      </a:lnTo>
                      <a:lnTo>
                        <a:pt x="442" y="100"/>
                      </a:lnTo>
                      <a:lnTo>
                        <a:pt x="450" y="84"/>
                      </a:lnTo>
                      <a:lnTo>
                        <a:pt x="452" y="66"/>
                      </a:lnTo>
                      <a:lnTo>
                        <a:pt x="450" y="40"/>
                      </a:lnTo>
                      <a:lnTo>
                        <a:pt x="456" y="22"/>
                      </a:lnTo>
                      <a:lnTo>
                        <a:pt x="460" y="10"/>
                      </a:lnTo>
                      <a:lnTo>
                        <a:pt x="464" y="0"/>
                      </a:lnTo>
                      <a:lnTo>
                        <a:pt x="470" y="6"/>
                      </a:lnTo>
                      <a:lnTo>
                        <a:pt x="478" y="20"/>
                      </a:lnTo>
                      <a:lnTo>
                        <a:pt x="482" y="32"/>
                      </a:lnTo>
                      <a:lnTo>
                        <a:pt x="484" y="54"/>
                      </a:lnTo>
                      <a:lnTo>
                        <a:pt x="494" y="58"/>
                      </a:lnTo>
                      <a:lnTo>
                        <a:pt x="506" y="62"/>
                      </a:lnTo>
                      <a:lnTo>
                        <a:pt x="510" y="72"/>
                      </a:lnTo>
                      <a:lnTo>
                        <a:pt x="512" y="82"/>
                      </a:lnTo>
                      <a:lnTo>
                        <a:pt x="512" y="96"/>
                      </a:lnTo>
                      <a:lnTo>
                        <a:pt x="522" y="102"/>
                      </a:lnTo>
                      <a:lnTo>
                        <a:pt x="526" y="112"/>
                      </a:lnTo>
                      <a:lnTo>
                        <a:pt x="526" y="124"/>
                      </a:lnTo>
                      <a:lnTo>
                        <a:pt x="532" y="134"/>
                      </a:lnTo>
                      <a:lnTo>
                        <a:pt x="544" y="138"/>
                      </a:lnTo>
                      <a:lnTo>
                        <a:pt x="558" y="148"/>
                      </a:lnTo>
                      <a:lnTo>
                        <a:pt x="568" y="162"/>
                      </a:lnTo>
                      <a:lnTo>
                        <a:pt x="578" y="172"/>
                      </a:lnTo>
                      <a:lnTo>
                        <a:pt x="578" y="182"/>
                      </a:lnTo>
                      <a:lnTo>
                        <a:pt x="582" y="188"/>
                      </a:lnTo>
                      <a:lnTo>
                        <a:pt x="594" y="188"/>
                      </a:lnTo>
                      <a:lnTo>
                        <a:pt x="598" y="204"/>
                      </a:lnTo>
                      <a:lnTo>
                        <a:pt x="612" y="214"/>
                      </a:lnTo>
                      <a:lnTo>
                        <a:pt x="624" y="228"/>
                      </a:lnTo>
                      <a:lnTo>
                        <a:pt x="630" y="242"/>
                      </a:lnTo>
                      <a:lnTo>
                        <a:pt x="634" y="254"/>
                      </a:lnTo>
                      <a:lnTo>
                        <a:pt x="636" y="270"/>
                      </a:lnTo>
                      <a:lnTo>
                        <a:pt x="638" y="282"/>
                      </a:lnTo>
                      <a:lnTo>
                        <a:pt x="640" y="300"/>
                      </a:lnTo>
                      <a:lnTo>
                        <a:pt x="634" y="322"/>
                      </a:lnTo>
                      <a:lnTo>
                        <a:pt x="632" y="340"/>
                      </a:lnTo>
                      <a:lnTo>
                        <a:pt x="624" y="358"/>
                      </a:lnTo>
                      <a:lnTo>
                        <a:pt x="612" y="368"/>
                      </a:lnTo>
                      <a:lnTo>
                        <a:pt x="606" y="380"/>
                      </a:lnTo>
                      <a:lnTo>
                        <a:pt x="596" y="402"/>
                      </a:lnTo>
                      <a:lnTo>
                        <a:pt x="590" y="418"/>
                      </a:lnTo>
                      <a:lnTo>
                        <a:pt x="582" y="432"/>
                      </a:lnTo>
                      <a:lnTo>
                        <a:pt x="582" y="450"/>
                      </a:lnTo>
                      <a:lnTo>
                        <a:pt x="576" y="454"/>
                      </a:lnTo>
                      <a:lnTo>
                        <a:pt x="566" y="454"/>
                      </a:lnTo>
                      <a:lnTo>
                        <a:pt x="550" y="452"/>
                      </a:lnTo>
                      <a:lnTo>
                        <a:pt x="546" y="464"/>
                      </a:lnTo>
                      <a:lnTo>
                        <a:pt x="534" y="472"/>
                      </a:lnTo>
                      <a:lnTo>
                        <a:pt x="532" y="474"/>
                      </a:lnTo>
                      <a:lnTo>
                        <a:pt x="526" y="476"/>
                      </a:lnTo>
                      <a:lnTo>
                        <a:pt x="520" y="472"/>
                      </a:lnTo>
                      <a:lnTo>
                        <a:pt x="516" y="468"/>
                      </a:lnTo>
                      <a:lnTo>
                        <a:pt x="510" y="462"/>
                      </a:lnTo>
                      <a:lnTo>
                        <a:pt x="506" y="458"/>
                      </a:lnTo>
                      <a:lnTo>
                        <a:pt x="500" y="460"/>
                      </a:lnTo>
                      <a:lnTo>
                        <a:pt x="486" y="474"/>
                      </a:lnTo>
                      <a:lnTo>
                        <a:pt x="474" y="470"/>
                      </a:lnTo>
                      <a:lnTo>
                        <a:pt x="462" y="464"/>
                      </a:lnTo>
                      <a:lnTo>
                        <a:pt x="450" y="464"/>
                      </a:lnTo>
                      <a:lnTo>
                        <a:pt x="438" y="462"/>
                      </a:lnTo>
                      <a:lnTo>
                        <a:pt x="430" y="452"/>
                      </a:lnTo>
                      <a:lnTo>
                        <a:pt x="424" y="444"/>
                      </a:lnTo>
                      <a:lnTo>
                        <a:pt x="426" y="434"/>
                      </a:lnTo>
                      <a:lnTo>
                        <a:pt x="418" y="424"/>
                      </a:lnTo>
                      <a:lnTo>
                        <a:pt x="410" y="416"/>
                      </a:lnTo>
                      <a:lnTo>
                        <a:pt x="402" y="416"/>
                      </a:lnTo>
                      <a:lnTo>
                        <a:pt x="400" y="408"/>
                      </a:lnTo>
                      <a:lnTo>
                        <a:pt x="406" y="398"/>
                      </a:lnTo>
                      <a:lnTo>
                        <a:pt x="398" y="394"/>
                      </a:lnTo>
                      <a:lnTo>
                        <a:pt x="390" y="402"/>
                      </a:lnTo>
                      <a:lnTo>
                        <a:pt x="380" y="408"/>
                      </a:lnTo>
                      <a:lnTo>
                        <a:pt x="386" y="388"/>
                      </a:lnTo>
                      <a:lnTo>
                        <a:pt x="392" y="382"/>
                      </a:lnTo>
                      <a:lnTo>
                        <a:pt x="394" y="376"/>
                      </a:lnTo>
                      <a:lnTo>
                        <a:pt x="390" y="366"/>
                      </a:lnTo>
                      <a:lnTo>
                        <a:pt x="382" y="376"/>
                      </a:lnTo>
                      <a:lnTo>
                        <a:pt x="376" y="386"/>
                      </a:lnTo>
                      <a:lnTo>
                        <a:pt x="366" y="394"/>
                      </a:lnTo>
                      <a:lnTo>
                        <a:pt x="360" y="402"/>
                      </a:lnTo>
                      <a:lnTo>
                        <a:pt x="352" y="398"/>
                      </a:lnTo>
                      <a:lnTo>
                        <a:pt x="350" y="386"/>
                      </a:lnTo>
                      <a:lnTo>
                        <a:pt x="340" y="372"/>
                      </a:lnTo>
                      <a:lnTo>
                        <a:pt x="334" y="364"/>
                      </a:lnTo>
                      <a:lnTo>
                        <a:pt x="328" y="358"/>
                      </a:lnTo>
                      <a:lnTo>
                        <a:pt x="298" y="350"/>
                      </a:lnTo>
                      <a:lnTo>
                        <a:pt x="258" y="344"/>
                      </a:lnTo>
                      <a:lnTo>
                        <a:pt x="246" y="348"/>
                      </a:lnTo>
                      <a:lnTo>
                        <a:pt x="228" y="356"/>
                      </a:lnTo>
                      <a:lnTo>
                        <a:pt x="200" y="358"/>
                      </a:lnTo>
                      <a:lnTo>
                        <a:pt x="184" y="368"/>
                      </a:lnTo>
                      <a:lnTo>
                        <a:pt x="172" y="372"/>
                      </a:lnTo>
                      <a:lnTo>
                        <a:pt x="170" y="380"/>
                      </a:lnTo>
                      <a:lnTo>
                        <a:pt x="164" y="386"/>
                      </a:lnTo>
                      <a:lnTo>
                        <a:pt x="108" y="386"/>
                      </a:lnTo>
                      <a:lnTo>
                        <a:pt x="100" y="394"/>
                      </a:lnTo>
                      <a:lnTo>
                        <a:pt x="90" y="394"/>
                      </a:lnTo>
                      <a:lnTo>
                        <a:pt x="80" y="406"/>
                      </a:lnTo>
                      <a:lnTo>
                        <a:pt x="54" y="408"/>
                      </a:lnTo>
                      <a:lnTo>
                        <a:pt x="42" y="400"/>
                      </a:lnTo>
                      <a:lnTo>
                        <a:pt x="30" y="394"/>
                      </a:lnTo>
                      <a:lnTo>
                        <a:pt x="28" y="384"/>
                      </a:lnTo>
                      <a:lnTo>
                        <a:pt x="40" y="378"/>
                      </a:lnTo>
                      <a:lnTo>
                        <a:pt x="40" y="356"/>
                      </a:lnTo>
                      <a:lnTo>
                        <a:pt x="40" y="342"/>
                      </a:lnTo>
                      <a:lnTo>
                        <a:pt x="30" y="328"/>
                      </a:lnTo>
                      <a:lnTo>
                        <a:pt x="30" y="310"/>
                      </a:lnTo>
                      <a:lnTo>
                        <a:pt x="18" y="280"/>
                      </a:lnTo>
                      <a:lnTo>
                        <a:pt x="10" y="264"/>
                      </a:lnTo>
                      <a:lnTo>
                        <a:pt x="4" y="254"/>
                      </a:lnTo>
                      <a:lnTo>
                        <a:pt x="0" y="246"/>
                      </a:lnTo>
                      <a:lnTo>
                        <a:pt x="6" y="248"/>
                      </a:lnTo>
                      <a:lnTo>
                        <a:pt x="10" y="254"/>
                      </a:lnTo>
                      <a:lnTo>
                        <a:pt x="18" y="254"/>
                      </a:lnTo>
                      <a:lnTo>
                        <a:pt x="20" y="244"/>
                      </a:lnTo>
                      <a:lnTo>
                        <a:pt x="12" y="238"/>
                      </a:lnTo>
                      <a:lnTo>
                        <a:pt x="6" y="218"/>
                      </a:lnTo>
                      <a:lnTo>
                        <a:pt x="6" y="204"/>
                      </a:lnTo>
                      <a:lnTo>
                        <a:pt x="12" y="188"/>
                      </a:lnTo>
                      <a:lnTo>
                        <a:pt x="14" y="180"/>
                      </a:lnTo>
                      <a:lnTo>
                        <a:pt x="20" y="186"/>
                      </a:lnTo>
                      <a:lnTo>
                        <a:pt x="24" y="178"/>
                      </a:lnTo>
                      <a:lnTo>
                        <a:pt x="34" y="178"/>
                      </a:lnTo>
                      <a:lnTo>
                        <a:pt x="48" y="162"/>
                      </a:lnTo>
                      <a:lnTo>
                        <a:pt x="62" y="158"/>
                      </a:lnTo>
                      <a:lnTo>
                        <a:pt x="86" y="154"/>
                      </a:lnTo>
                      <a:lnTo>
                        <a:pt x="110" y="146"/>
                      </a:lnTo>
                      <a:lnTo>
                        <a:pt x="122" y="144"/>
                      </a:lnTo>
                      <a:lnTo>
                        <a:pt x="144" y="118"/>
                      </a:lnTo>
                      <a:lnTo>
                        <a:pt x="142" y="106"/>
                      </a:lnTo>
                      <a:lnTo>
                        <a:pt x="146" y="98"/>
                      </a:lnTo>
                      <a:lnTo>
                        <a:pt x="156" y="92"/>
                      </a:lnTo>
                      <a:lnTo>
                        <a:pt x="160" y="98"/>
                      </a:lnTo>
                      <a:lnTo>
                        <a:pt x="164" y="102"/>
                      </a:lnTo>
                      <a:lnTo>
                        <a:pt x="168" y="96"/>
                      </a:lnTo>
                      <a:lnTo>
                        <a:pt x="168" y="84"/>
                      </a:lnTo>
                      <a:lnTo>
                        <a:pt x="176" y="88"/>
                      </a:lnTo>
                      <a:lnTo>
                        <a:pt x="180" y="84"/>
                      </a:lnTo>
                      <a:lnTo>
                        <a:pt x="182" y="72"/>
                      </a:lnTo>
                      <a:lnTo>
                        <a:pt x="192" y="66"/>
                      </a:lnTo>
                      <a:lnTo>
                        <a:pt x="198" y="60"/>
                      </a:lnTo>
                      <a:lnTo>
                        <a:pt x="204" y="60"/>
                      </a:lnTo>
                      <a:lnTo>
                        <a:pt x="220" y="48"/>
                      </a:lnTo>
                      <a:lnTo>
                        <a:pt x="230" y="54"/>
                      </a:lnTo>
                      <a:lnTo>
                        <a:pt x="236" y="60"/>
                      </a:lnTo>
                      <a:lnTo>
                        <a:pt x="242" y="66"/>
                      </a:lnTo>
                      <a:lnTo>
                        <a:pt x="254" y="64"/>
                      </a:lnTo>
                      <a:lnTo>
                        <a:pt x="262" y="62"/>
                      </a:lnTo>
                      <a:lnTo>
                        <a:pt x="256" y="52"/>
                      </a:lnTo>
                      <a:lnTo>
                        <a:pt x="268" y="40"/>
                      </a:lnTo>
                      <a:lnTo>
                        <a:pt x="274" y="28"/>
                      </a:lnTo>
                      <a:lnTo>
                        <a:pt x="282" y="24"/>
                      </a:lnTo>
                      <a:lnTo>
                        <a:pt x="286" y="2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90" name="South Asia, China, Indonesia, Korea and Japan"/>
              <p:cNvGrpSpPr/>
              <p:nvPr/>
            </p:nvGrpSpPr>
            <p:grpSpPr bwMode="gray">
              <a:xfrm>
                <a:off x="6468269" y="3567423"/>
                <a:ext cx="2482850" cy="2281578"/>
                <a:chOff x="6481509" y="3498978"/>
                <a:chExt cx="2482850" cy="2070099"/>
              </a:xfrm>
              <a:solidFill>
                <a:schemeClr val="tx2"/>
              </a:solidFill>
            </p:grpSpPr>
            <p:sp>
              <p:nvSpPr>
                <p:cNvPr id="191" name="Freeform 229"/>
                <p:cNvSpPr>
                  <a:spLocks/>
                </p:cNvSpPr>
                <p:nvPr/>
              </p:nvSpPr>
              <p:spPr bwMode="gray">
                <a:xfrm>
                  <a:off x="7338759" y="4622927"/>
                  <a:ext cx="127000" cy="107950"/>
                </a:xfrm>
                <a:custGeom>
                  <a:avLst/>
                  <a:gdLst/>
                  <a:ahLst/>
                  <a:cxnLst>
                    <a:cxn ang="0">
                      <a:pos x="40" y="66"/>
                    </a:cxn>
                    <a:cxn ang="0">
                      <a:pos x="34" y="66"/>
                    </a:cxn>
                    <a:cxn ang="0">
                      <a:pos x="32" y="68"/>
                    </a:cxn>
                    <a:cxn ang="0">
                      <a:pos x="18" y="64"/>
                    </a:cxn>
                    <a:cxn ang="0">
                      <a:pos x="12" y="54"/>
                    </a:cxn>
                    <a:cxn ang="0">
                      <a:pos x="8" y="44"/>
                    </a:cxn>
                    <a:cxn ang="0">
                      <a:pos x="0" y="24"/>
                    </a:cxn>
                    <a:cxn ang="0">
                      <a:pos x="0" y="18"/>
                    </a:cxn>
                    <a:cxn ang="0">
                      <a:pos x="8" y="4"/>
                    </a:cxn>
                    <a:cxn ang="0">
                      <a:pos x="48" y="2"/>
                    </a:cxn>
                    <a:cxn ang="0">
                      <a:pos x="48" y="8"/>
                    </a:cxn>
                    <a:cxn ang="0">
                      <a:pos x="58" y="8"/>
                    </a:cxn>
                    <a:cxn ang="0">
                      <a:pos x="62" y="0"/>
                    </a:cxn>
                    <a:cxn ang="0">
                      <a:pos x="66" y="2"/>
                    </a:cxn>
                    <a:cxn ang="0">
                      <a:pos x="68" y="6"/>
                    </a:cxn>
                    <a:cxn ang="0">
                      <a:pos x="80" y="6"/>
                    </a:cxn>
                    <a:cxn ang="0">
                      <a:pos x="80" y="16"/>
                    </a:cxn>
                    <a:cxn ang="0">
                      <a:pos x="76" y="26"/>
                    </a:cxn>
                    <a:cxn ang="0">
                      <a:pos x="70" y="38"/>
                    </a:cxn>
                    <a:cxn ang="0">
                      <a:pos x="64" y="46"/>
                    </a:cxn>
                    <a:cxn ang="0">
                      <a:pos x="54" y="50"/>
                    </a:cxn>
                    <a:cxn ang="0">
                      <a:pos x="54" y="58"/>
                    </a:cxn>
                    <a:cxn ang="0">
                      <a:pos x="44" y="62"/>
                    </a:cxn>
                    <a:cxn ang="0">
                      <a:pos x="40" y="66"/>
                    </a:cxn>
                  </a:cxnLst>
                  <a:rect l="0" t="0" r="r" b="b"/>
                  <a:pathLst>
                    <a:path w="80" h="68">
                      <a:moveTo>
                        <a:pt x="40" y="66"/>
                      </a:moveTo>
                      <a:lnTo>
                        <a:pt x="34" y="66"/>
                      </a:lnTo>
                      <a:lnTo>
                        <a:pt x="32" y="68"/>
                      </a:lnTo>
                      <a:lnTo>
                        <a:pt x="18" y="64"/>
                      </a:lnTo>
                      <a:lnTo>
                        <a:pt x="12" y="54"/>
                      </a:lnTo>
                      <a:lnTo>
                        <a:pt x="8" y="44"/>
                      </a:lnTo>
                      <a:lnTo>
                        <a:pt x="0" y="24"/>
                      </a:lnTo>
                      <a:lnTo>
                        <a:pt x="0" y="18"/>
                      </a:lnTo>
                      <a:lnTo>
                        <a:pt x="8" y="4"/>
                      </a:lnTo>
                      <a:lnTo>
                        <a:pt x="48" y="2"/>
                      </a:lnTo>
                      <a:lnTo>
                        <a:pt x="48" y="8"/>
                      </a:lnTo>
                      <a:lnTo>
                        <a:pt x="58" y="8"/>
                      </a:lnTo>
                      <a:lnTo>
                        <a:pt x="62" y="0"/>
                      </a:lnTo>
                      <a:lnTo>
                        <a:pt x="66" y="2"/>
                      </a:lnTo>
                      <a:lnTo>
                        <a:pt x="68" y="6"/>
                      </a:lnTo>
                      <a:lnTo>
                        <a:pt x="80" y="6"/>
                      </a:lnTo>
                      <a:lnTo>
                        <a:pt x="80" y="16"/>
                      </a:lnTo>
                      <a:lnTo>
                        <a:pt x="76" y="26"/>
                      </a:lnTo>
                      <a:lnTo>
                        <a:pt x="70" y="38"/>
                      </a:lnTo>
                      <a:lnTo>
                        <a:pt x="64" y="46"/>
                      </a:lnTo>
                      <a:lnTo>
                        <a:pt x="54" y="50"/>
                      </a:lnTo>
                      <a:lnTo>
                        <a:pt x="54" y="58"/>
                      </a:lnTo>
                      <a:lnTo>
                        <a:pt x="44" y="62"/>
                      </a:lnTo>
                      <a:lnTo>
                        <a:pt x="40" y="6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2" name="Freeform 230"/>
                <p:cNvSpPr>
                  <a:spLocks/>
                </p:cNvSpPr>
                <p:nvPr/>
              </p:nvSpPr>
              <p:spPr bwMode="gray">
                <a:xfrm>
                  <a:off x="7335584" y="4403852"/>
                  <a:ext cx="177800" cy="371475"/>
                </a:xfrm>
                <a:custGeom>
                  <a:avLst/>
                  <a:gdLst/>
                  <a:ahLst/>
                  <a:cxnLst>
                    <a:cxn ang="0">
                      <a:pos x="42" y="204"/>
                    </a:cxn>
                    <a:cxn ang="0">
                      <a:pos x="44" y="206"/>
                    </a:cxn>
                    <a:cxn ang="0">
                      <a:pos x="44" y="208"/>
                    </a:cxn>
                    <a:cxn ang="0">
                      <a:pos x="44" y="214"/>
                    </a:cxn>
                    <a:cxn ang="0">
                      <a:pos x="42" y="214"/>
                    </a:cxn>
                    <a:cxn ang="0">
                      <a:pos x="40" y="234"/>
                    </a:cxn>
                    <a:cxn ang="0">
                      <a:pos x="52" y="226"/>
                    </a:cxn>
                    <a:cxn ang="0">
                      <a:pos x="66" y="218"/>
                    </a:cxn>
                    <a:cxn ang="0">
                      <a:pos x="66" y="210"/>
                    </a:cxn>
                    <a:cxn ang="0">
                      <a:pos x="70" y="204"/>
                    </a:cxn>
                    <a:cxn ang="0">
                      <a:pos x="82" y="206"/>
                    </a:cxn>
                    <a:cxn ang="0">
                      <a:pos x="94" y="202"/>
                    </a:cxn>
                    <a:cxn ang="0">
                      <a:pos x="108" y="190"/>
                    </a:cxn>
                    <a:cxn ang="0">
                      <a:pos x="112" y="172"/>
                    </a:cxn>
                    <a:cxn ang="0">
                      <a:pos x="108" y="152"/>
                    </a:cxn>
                    <a:cxn ang="0">
                      <a:pos x="104" y="138"/>
                    </a:cxn>
                    <a:cxn ang="0">
                      <a:pos x="100" y="122"/>
                    </a:cxn>
                    <a:cxn ang="0">
                      <a:pos x="60" y="78"/>
                    </a:cxn>
                    <a:cxn ang="0">
                      <a:pos x="54" y="70"/>
                    </a:cxn>
                    <a:cxn ang="0">
                      <a:pos x="62" y="50"/>
                    </a:cxn>
                    <a:cxn ang="0">
                      <a:pos x="74" y="34"/>
                    </a:cxn>
                    <a:cxn ang="0">
                      <a:pos x="82" y="32"/>
                    </a:cxn>
                    <a:cxn ang="0">
                      <a:pos x="80" y="24"/>
                    </a:cxn>
                    <a:cxn ang="0">
                      <a:pos x="70" y="20"/>
                    </a:cxn>
                    <a:cxn ang="0">
                      <a:pos x="68" y="6"/>
                    </a:cxn>
                    <a:cxn ang="0">
                      <a:pos x="58" y="4"/>
                    </a:cxn>
                    <a:cxn ang="0">
                      <a:pos x="50" y="0"/>
                    </a:cxn>
                    <a:cxn ang="0">
                      <a:pos x="44" y="0"/>
                    </a:cxn>
                    <a:cxn ang="0">
                      <a:pos x="34" y="6"/>
                    </a:cxn>
                    <a:cxn ang="0">
                      <a:pos x="2" y="8"/>
                    </a:cxn>
                    <a:cxn ang="0">
                      <a:pos x="0" y="14"/>
                    </a:cxn>
                    <a:cxn ang="0">
                      <a:pos x="10" y="24"/>
                    </a:cxn>
                    <a:cxn ang="0">
                      <a:pos x="12" y="38"/>
                    </a:cxn>
                    <a:cxn ang="0">
                      <a:pos x="34" y="36"/>
                    </a:cxn>
                    <a:cxn ang="0">
                      <a:pos x="40" y="46"/>
                    </a:cxn>
                    <a:cxn ang="0">
                      <a:pos x="42" y="56"/>
                    </a:cxn>
                    <a:cxn ang="0">
                      <a:pos x="28" y="56"/>
                    </a:cxn>
                    <a:cxn ang="0">
                      <a:pos x="26" y="66"/>
                    </a:cxn>
                    <a:cxn ang="0">
                      <a:pos x="34" y="70"/>
                    </a:cxn>
                    <a:cxn ang="0">
                      <a:pos x="62" y="96"/>
                    </a:cxn>
                    <a:cxn ang="0">
                      <a:pos x="80" y="116"/>
                    </a:cxn>
                    <a:cxn ang="0">
                      <a:pos x="84" y="130"/>
                    </a:cxn>
                    <a:cxn ang="0">
                      <a:pos x="82" y="144"/>
                    </a:cxn>
                    <a:cxn ang="0">
                      <a:pos x="82" y="152"/>
                    </a:cxn>
                    <a:cxn ang="0">
                      <a:pos x="78" y="164"/>
                    </a:cxn>
                    <a:cxn ang="0">
                      <a:pos x="72" y="176"/>
                    </a:cxn>
                    <a:cxn ang="0">
                      <a:pos x="66" y="184"/>
                    </a:cxn>
                    <a:cxn ang="0">
                      <a:pos x="56" y="188"/>
                    </a:cxn>
                    <a:cxn ang="0">
                      <a:pos x="56" y="196"/>
                    </a:cxn>
                    <a:cxn ang="0">
                      <a:pos x="46" y="200"/>
                    </a:cxn>
                    <a:cxn ang="0">
                      <a:pos x="42" y="204"/>
                    </a:cxn>
                  </a:cxnLst>
                  <a:rect l="0" t="0" r="r" b="b"/>
                  <a:pathLst>
                    <a:path w="112" h="234">
                      <a:moveTo>
                        <a:pt x="42" y="204"/>
                      </a:moveTo>
                      <a:lnTo>
                        <a:pt x="44" y="206"/>
                      </a:lnTo>
                      <a:lnTo>
                        <a:pt x="44" y="208"/>
                      </a:lnTo>
                      <a:lnTo>
                        <a:pt x="44" y="214"/>
                      </a:lnTo>
                      <a:lnTo>
                        <a:pt x="42" y="214"/>
                      </a:lnTo>
                      <a:lnTo>
                        <a:pt x="40" y="234"/>
                      </a:lnTo>
                      <a:lnTo>
                        <a:pt x="52" y="226"/>
                      </a:lnTo>
                      <a:lnTo>
                        <a:pt x="66" y="218"/>
                      </a:lnTo>
                      <a:lnTo>
                        <a:pt x="66" y="210"/>
                      </a:lnTo>
                      <a:lnTo>
                        <a:pt x="70" y="204"/>
                      </a:lnTo>
                      <a:lnTo>
                        <a:pt x="82" y="206"/>
                      </a:lnTo>
                      <a:lnTo>
                        <a:pt x="94" y="202"/>
                      </a:lnTo>
                      <a:lnTo>
                        <a:pt x="108" y="190"/>
                      </a:lnTo>
                      <a:lnTo>
                        <a:pt x="112" y="172"/>
                      </a:lnTo>
                      <a:lnTo>
                        <a:pt x="108" y="152"/>
                      </a:lnTo>
                      <a:lnTo>
                        <a:pt x="104" y="138"/>
                      </a:lnTo>
                      <a:lnTo>
                        <a:pt x="100" y="122"/>
                      </a:lnTo>
                      <a:lnTo>
                        <a:pt x="60" y="78"/>
                      </a:lnTo>
                      <a:lnTo>
                        <a:pt x="54" y="70"/>
                      </a:lnTo>
                      <a:lnTo>
                        <a:pt x="62" y="50"/>
                      </a:lnTo>
                      <a:lnTo>
                        <a:pt x="74" y="34"/>
                      </a:lnTo>
                      <a:lnTo>
                        <a:pt x="82" y="32"/>
                      </a:lnTo>
                      <a:lnTo>
                        <a:pt x="80" y="24"/>
                      </a:lnTo>
                      <a:lnTo>
                        <a:pt x="70" y="20"/>
                      </a:lnTo>
                      <a:lnTo>
                        <a:pt x="68" y="6"/>
                      </a:lnTo>
                      <a:lnTo>
                        <a:pt x="58" y="4"/>
                      </a:lnTo>
                      <a:lnTo>
                        <a:pt x="50" y="0"/>
                      </a:lnTo>
                      <a:lnTo>
                        <a:pt x="44" y="0"/>
                      </a:lnTo>
                      <a:lnTo>
                        <a:pt x="34" y="6"/>
                      </a:lnTo>
                      <a:lnTo>
                        <a:pt x="2" y="8"/>
                      </a:lnTo>
                      <a:lnTo>
                        <a:pt x="0" y="14"/>
                      </a:lnTo>
                      <a:lnTo>
                        <a:pt x="10" y="24"/>
                      </a:lnTo>
                      <a:lnTo>
                        <a:pt x="12" y="38"/>
                      </a:lnTo>
                      <a:lnTo>
                        <a:pt x="34" y="36"/>
                      </a:lnTo>
                      <a:lnTo>
                        <a:pt x="40" y="46"/>
                      </a:lnTo>
                      <a:lnTo>
                        <a:pt x="42" y="56"/>
                      </a:lnTo>
                      <a:lnTo>
                        <a:pt x="28" y="56"/>
                      </a:lnTo>
                      <a:lnTo>
                        <a:pt x="26" y="66"/>
                      </a:lnTo>
                      <a:lnTo>
                        <a:pt x="34" y="70"/>
                      </a:lnTo>
                      <a:lnTo>
                        <a:pt x="62" y="96"/>
                      </a:lnTo>
                      <a:lnTo>
                        <a:pt x="80" y="116"/>
                      </a:lnTo>
                      <a:lnTo>
                        <a:pt x="84" y="130"/>
                      </a:lnTo>
                      <a:lnTo>
                        <a:pt x="82" y="144"/>
                      </a:lnTo>
                      <a:lnTo>
                        <a:pt x="82" y="152"/>
                      </a:lnTo>
                      <a:lnTo>
                        <a:pt x="78" y="164"/>
                      </a:lnTo>
                      <a:lnTo>
                        <a:pt x="72" y="176"/>
                      </a:lnTo>
                      <a:lnTo>
                        <a:pt x="66" y="184"/>
                      </a:lnTo>
                      <a:lnTo>
                        <a:pt x="56" y="188"/>
                      </a:lnTo>
                      <a:lnTo>
                        <a:pt x="56" y="196"/>
                      </a:lnTo>
                      <a:lnTo>
                        <a:pt x="46" y="200"/>
                      </a:lnTo>
                      <a:lnTo>
                        <a:pt x="42" y="204"/>
                      </a:lnTo>
                      <a:close/>
                    </a:path>
                  </a:pathLst>
                </a:custGeom>
                <a:solidFill>
                  <a:srgbClr val="CCD1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3" name="Freeform 231"/>
                <p:cNvSpPr>
                  <a:spLocks/>
                </p:cNvSpPr>
                <p:nvPr/>
              </p:nvSpPr>
              <p:spPr bwMode="gray">
                <a:xfrm>
                  <a:off x="6722809" y="4045077"/>
                  <a:ext cx="60325" cy="57150"/>
                </a:xfrm>
                <a:custGeom>
                  <a:avLst/>
                  <a:gdLst/>
                  <a:ahLst/>
                  <a:cxnLst>
                    <a:cxn ang="0">
                      <a:pos x="14" y="36"/>
                    </a:cxn>
                    <a:cxn ang="0">
                      <a:pos x="12" y="28"/>
                    </a:cxn>
                    <a:cxn ang="0">
                      <a:pos x="2" y="22"/>
                    </a:cxn>
                    <a:cxn ang="0">
                      <a:pos x="0" y="8"/>
                    </a:cxn>
                    <a:cxn ang="0">
                      <a:pos x="6" y="4"/>
                    </a:cxn>
                    <a:cxn ang="0">
                      <a:pos x="20" y="0"/>
                    </a:cxn>
                    <a:cxn ang="0">
                      <a:pos x="28" y="6"/>
                    </a:cxn>
                    <a:cxn ang="0">
                      <a:pos x="38" y="12"/>
                    </a:cxn>
                    <a:cxn ang="0">
                      <a:pos x="38" y="20"/>
                    </a:cxn>
                    <a:cxn ang="0">
                      <a:pos x="32" y="26"/>
                    </a:cxn>
                    <a:cxn ang="0">
                      <a:pos x="24" y="30"/>
                    </a:cxn>
                    <a:cxn ang="0">
                      <a:pos x="14" y="36"/>
                    </a:cxn>
                  </a:cxnLst>
                  <a:rect l="0" t="0" r="r" b="b"/>
                  <a:pathLst>
                    <a:path w="38" h="36">
                      <a:moveTo>
                        <a:pt x="14" y="36"/>
                      </a:moveTo>
                      <a:lnTo>
                        <a:pt x="12" y="28"/>
                      </a:lnTo>
                      <a:lnTo>
                        <a:pt x="2" y="22"/>
                      </a:lnTo>
                      <a:lnTo>
                        <a:pt x="0" y="8"/>
                      </a:lnTo>
                      <a:lnTo>
                        <a:pt x="6" y="4"/>
                      </a:lnTo>
                      <a:lnTo>
                        <a:pt x="20" y="0"/>
                      </a:lnTo>
                      <a:lnTo>
                        <a:pt x="28" y="6"/>
                      </a:lnTo>
                      <a:lnTo>
                        <a:pt x="38" y="12"/>
                      </a:lnTo>
                      <a:lnTo>
                        <a:pt x="38" y="20"/>
                      </a:lnTo>
                      <a:lnTo>
                        <a:pt x="32" y="26"/>
                      </a:lnTo>
                      <a:lnTo>
                        <a:pt x="24" y="30"/>
                      </a:lnTo>
                      <a:lnTo>
                        <a:pt x="14" y="3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4" name="Freeform 232"/>
                <p:cNvSpPr>
                  <a:spLocks/>
                </p:cNvSpPr>
                <p:nvPr/>
              </p:nvSpPr>
              <p:spPr bwMode="gray">
                <a:xfrm>
                  <a:off x="6773609" y="4200652"/>
                  <a:ext cx="206375" cy="114300"/>
                </a:xfrm>
                <a:custGeom>
                  <a:avLst/>
                  <a:gdLst/>
                  <a:ahLst/>
                  <a:cxnLst>
                    <a:cxn ang="0">
                      <a:pos x="16" y="6"/>
                    </a:cxn>
                    <a:cxn ang="0">
                      <a:pos x="30" y="0"/>
                    </a:cxn>
                    <a:cxn ang="0">
                      <a:pos x="44" y="14"/>
                    </a:cxn>
                    <a:cxn ang="0">
                      <a:pos x="60" y="22"/>
                    </a:cxn>
                    <a:cxn ang="0">
                      <a:pos x="72" y="30"/>
                    </a:cxn>
                    <a:cxn ang="0">
                      <a:pos x="88" y="40"/>
                    </a:cxn>
                    <a:cxn ang="0">
                      <a:pos x="104" y="44"/>
                    </a:cxn>
                    <a:cxn ang="0">
                      <a:pos x="128" y="46"/>
                    </a:cxn>
                    <a:cxn ang="0">
                      <a:pos x="128" y="58"/>
                    </a:cxn>
                    <a:cxn ang="0">
                      <a:pos x="130" y="70"/>
                    </a:cxn>
                    <a:cxn ang="0">
                      <a:pos x="102" y="72"/>
                    </a:cxn>
                    <a:cxn ang="0">
                      <a:pos x="88" y="66"/>
                    </a:cxn>
                    <a:cxn ang="0">
                      <a:pos x="72" y="54"/>
                    </a:cxn>
                    <a:cxn ang="0">
                      <a:pos x="48" y="52"/>
                    </a:cxn>
                    <a:cxn ang="0">
                      <a:pos x="34" y="46"/>
                    </a:cxn>
                    <a:cxn ang="0">
                      <a:pos x="20" y="36"/>
                    </a:cxn>
                    <a:cxn ang="0">
                      <a:pos x="0" y="30"/>
                    </a:cxn>
                    <a:cxn ang="0">
                      <a:pos x="4" y="14"/>
                    </a:cxn>
                    <a:cxn ang="0">
                      <a:pos x="16" y="6"/>
                    </a:cxn>
                  </a:cxnLst>
                  <a:rect l="0" t="0" r="r" b="b"/>
                  <a:pathLst>
                    <a:path w="130" h="72">
                      <a:moveTo>
                        <a:pt x="16" y="6"/>
                      </a:moveTo>
                      <a:lnTo>
                        <a:pt x="30" y="0"/>
                      </a:lnTo>
                      <a:lnTo>
                        <a:pt x="44" y="14"/>
                      </a:lnTo>
                      <a:lnTo>
                        <a:pt x="60" y="22"/>
                      </a:lnTo>
                      <a:lnTo>
                        <a:pt x="72" y="30"/>
                      </a:lnTo>
                      <a:lnTo>
                        <a:pt x="88" y="40"/>
                      </a:lnTo>
                      <a:lnTo>
                        <a:pt x="104" y="44"/>
                      </a:lnTo>
                      <a:lnTo>
                        <a:pt x="128" y="46"/>
                      </a:lnTo>
                      <a:lnTo>
                        <a:pt x="128" y="58"/>
                      </a:lnTo>
                      <a:lnTo>
                        <a:pt x="130" y="70"/>
                      </a:lnTo>
                      <a:lnTo>
                        <a:pt x="102" y="72"/>
                      </a:lnTo>
                      <a:lnTo>
                        <a:pt x="88" y="66"/>
                      </a:lnTo>
                      <a:lnTo>
                        <a:pt x="72" y="54"/>
                      </a:lnTo>
                      <a:lnTo>
                        <a:pt x="48" y="52"/>
                      </a:lnTo>
                      <a:lnTo>
                        <a:pt x="34" y="46"/>
                      </a:lnTo>
                      <a:lnTo>
                        <a:pt x="20" y="36"/>
                      </a:lnTo>
                      <a:lnTo>
                        <a:pt x="0" y="30"/>
                      </a:lnTo>
                      <a:lnTo>
                        <a:pt x="4" y="14"/>
                      </a:lnTo>
                      <a:lnTo>
                        <a:pt x="16" y="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5" name="Freeform 233"/>
                <p:cNvSpPr>
                  <a:spLocks/>
                </p:cNvSpPr>
                <p:nvPr/>
              </p:nvSpPr>
              <p:spPr bwMode="gray">
                <a:xfrm>
                  <a:off x="7002209" y="4264152"/>
                  <a:ext cx="79375" cy="41275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4" y="6"/>
                    </a:cxn>
                    <a:cxn ang="0">
                      <a:pos x="2" y="6"/>
                    </a:cxn>
                    <a:cxn ang="0">
                      <a:pos x="0" y="14"/>
                    </a:cxn>
                    <a:cxn ang="0">
                      <a:pos x="2" y="20"/>
                    </a:cxn>
                    <a:cxn ang="0">
                      <a:pos x="8" y="24"/>
                    </a:cxn>
                    <a:cxn ang="0">
                      <a:pos x="16" y="26"/>
                    </a:cxn>
                    <a:cxn ang="0">
                      <a:pos x="32" y="24"/>
                    </a:cxn>
                    <a:cxn ang="0">
                      <a:pos x="46" y="22"/>
                    </a:cxn>
                    <a:cxn ang="0">
                      <a:pos x="50" y="16"/>
                    </a:cxn>
                    <a:cxn ang="0">
                      <a:pos x="46" y="6"/>
                    </a:cxn>
                    <a:cxn ang="0">
                      <a:pos x="32" y="4"/>
                    </a:cxn>
                    <a:cxn ang="0">
                      <a:pos x="20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50" h="26">
                      <a:moveTo>
                        <a:pt x="10" y="0"/>
                      </a:moveTo>
                      <a:lnTo>
                        <a:pt x="4" y="6"/>
                      </a:lnTo>
                      <a:lnTo>
                        <a:pt x="2" y="6"/>
                      </a:lnTo>
                      <a:lnTo>
                        <a:pt x="0" y="14"/>
                      </a:lnTo>
                      <a:lnTo>
                        <a:pt x="2" y="20"/>
                      </a:lnTo>
                      <a:lnTo>
                        <a:pt x="8" y="24"/>
                      </a:lnTo>
                      <a:lnTo>
                        <a:pt x="16" y="26"/>
                      </a:lnTo>
                      <a:lnTo>
                        <a:pt x="32" y="24"/>
                      </a:lnTo>
                      <a:lnTo>
                        <a:pt x="46" y="22"/>
                      </a:lnTo>
                      <a:lnTo>
                        <a:pt x="50" y="16"/>
                      </a:lnTo>
                      <a:lnTo>
                        <a:pt x="46" y="6"/>
                      </a:lnTo>
                      <a:lnTo>
                        <a:pt x="32" y="4"/>
                      </a:lnTo>
                      <a:lnTo>
                        <a:pt x="2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6" name="Freeform 234"/>
                <p:cNvSpPr>
                  <a:spLocks/>
                </p:cNvSpPr>
                <p:nvPr/>
              </p:nvSpPr>
              <p:spPr bwMode="gray">
                <a:xfrm>
                  <a:off x="6979984" y="4311777"/>
                  <a:ext cx="111125" cy="142875"/>
                </a:xfrm>
                <a:custGeom>
                  <a:avLst/>
                  <a:gdLst/>
                  <a:ahLst/>
                  <a:cxnLst>
                    <a:cxn ang="0">
                      <a:pos x="14" y="74"/>
                    </a:cxn>
                    <a:cxn ang="0">
                      <a:pos x="10" y="50"/>
                    </a:cxn>
                    <a:cxn ang="0">
                      <a:pos x="8" y="38"/>
                    </a:cxn>
                    <a:cxn ang="0">
                      <a:pos x="2" y="34"/>
                    </a:cxn>
                    <a:cxn ang="0">
                      <a:pos x="0" y="26"/>
                    </a:cxn>
                    <a:cxn ang="0">
                      <a:pos x="12" y="20"/>
                    </a:cxn>
                    <a:cxn ang="0">
                      <a:pos x="4" y="12"/>
                    </a:cxn>
                    <a:cxn ang="0">
                      <a:pos x="4" y="6"/>
                    </a:cxn>
                    <a:cxn ang="0">
                      <a:pos x="10" y="0"/>
                    </a:cxn>
                    <a:cxn ang="0">
                      <a:pos x="14" y="6"/>
                    </a:cxn>
                    <a:cxn ang="0">
                      <a:pos x="24" y="10"/>
                    </a:cxn>
                    <a:cxn ang="0">
                      <a:pos x="30" y="22"/>
                    </a:cxn>
                    <a:cxn ang="0">
                      <a:pos x="64" y="22"/>
                    </a:cxn>
                    <a:cxn ang="0">
                      <a:pos x="64" y="34"/>
                    </a:cxn>
                    <a:cxn ang="0">
                      <a:pos x="56" y="38"/>
                    </a:cxn>
                    <a:cxn ang="0">
                      <a:pos x="52" y="40"/>
                    </a:cxn>
                    <a:cxn ang="0">
                      <a:pos x="48" y="46"/>
                    </a:cxn>
                    <a:cxn ang="0">
                      <a:pos x="48" y="50"/>
                    </a:cxn>
                    <a:cxn ang="0">
                      <a:pos x="48" y="54"/>
                    </a:cxn>
                    <a:cxn ang="0">
                      <a:pos x="56" y="58"/>
                    </a:cxn>
                    <a:cxn ang="0">
                      <a:pos x="60" y="46"/>
                    </a:cxn>
                    <a:cxn ang="0">
                      <a:pos x="70" y="48"/>
                    </a:cxn>
                    <a:cxn ang="0">
                      <a:pos x="68" y="60"/>
                    </a:cxn>
                    <a:cxn ang="0">
                      <a:pos x="68" y="70"/>
                    </a:cxn>
                    <a:cxn ang="0">
                      <a:pos x="70" y="76"/>
                    </a:cxn>
                    <a:cxn ang="0">
                      <a:pos x="70" y="86"/>
                    </a:cxn>
                    <a:cxn ang="0">
                      <a:pos x="64" y="90"/>
                    </a:cxn>
                    <a:cxn ang="0">
                      <a:pos x="60" y="82"/>
                    </a:cxn>
                    <a:cxn ang="0">
                      <a:pos x="58" y="68"/>
                    </a:cxn>
                    <a:cxn ang="0">
                      <a:pos x="54" y="64"/>
                    </a:cxn>
                    <a:cxn ang="0">
                      <a:pos x="48" y="62"/>
                    </a:cxn>
                    <a:cxn ang="0">
                      <a:pos x="40" y="56"/>
                    </a:cxn>
                    <a:cxn ang="0">
                      <a:pos x="36" y="62"/>
                    </a:cxn>
                    <a:cxn ang="0">
                      <a:pos x="36" y="74"/>
                    </a:cxn>
                    <a:cxn ang="0">
                      <a:pos x="26" y="74"/>
                    </a:cxn>
                    <a:cxn ang="0">
                      <a:pos x="14" y="74"/>
                    </a:cxn>
                  </a:cxnLst>
                  <a:rect l="0" t="0" r="r" b="b"/>
                  <a:pathLst>
                    <a:path w="70" h="90">
                      <a:moveTo>
                        <a:pt x="14" y="74"/>
                      </a:moveTo>
                      <a:lnTo>
                        <a:pt x="10" y="50"/>
                      </a:lnTo>
                      <a:lnTo>
                        <a:pt x="8" y="38"/>
                      </a:lnTo>
                      <a:lnTo>
                        <a:pt x="2" y="34"/>
                      </a:lnTo>
                      <a:lnTo>
                        <a:pt x="0" y="26"/>
                      </a:lnTo>
                      <a:lnTo>
                        <a:pt x="12" y="20"/>
                      </a:lnTo>
                      <a:lnTo>
                        <a:pt x="4" y="12"/>
                      </a:lnTo>
                      <a:lnTo>
                        <a:pt x="4" y="6"/>
                      </a:lnTo>
                      <a:lnTo>
                        <a:pt x="10" y="0"/>
                      </a:lnTo>
                      <a:lnTo>
                        <a:pt x="14" y="6"/>
                      </a:lnTo>
                      <a:lnTo>
                        <a:pt x="24" y="10"/>
                      </a:lnTo>
                      <a:lnTo>
                        <a:pt x="30" y="22"/>
                      </a:lnTo>
                      <a:lnTo>
                        <a:pt x="64" y="22"/>
                      </a:lnTo>
                      <a:lnTo>
                        <a:pt x="64" y="34"/>
                      </a:lnTo>
                      <a:lnTo>
                        <a:pt x="56" y="38"/>
                      </a:lnTo>
                      <a:lnTo>
                        <a:pt x="52" y="40"/>
                      </a:lnTo>
                      <a:lnTo>
                        <a:pt x="48" y="46"/>
                      </a:lnTo>
                      <a:lnTo>
                        <a:pt x="48" y="50"/>
                      </a:lnTo>
                      <a:lnTo>
                        <a:pt x="48" y="54"/>
                      </a:lnTo>
                      <a:lnTo>
                        <a:pt x="56" y="58"/>
                      </a:lnTo>
                      <a:lnTo>
                        <a:pt x="60" y="46"/>
                      </a:lnTo>
                      <a:lnTo>
                        <a:pt x="70" y="48"/>
                      </a:lnTo>
                      <a:lnTo>
                        <a:pt x="68" y="60"/>
                      </a:lnTo>
                      <a:lnTo>
                        <a:pt x="68" y="70"/>
                      </a:lnTo>
                      <a:lnTo>
                        <a:pt x="70" y="76"/>
                      </a:lnTo>
                      <a:lnTo>
                        <a:pt x="70" y="86"/>
                      </a:lnTo>
                      <a:lnTo>
                        <a:pt x="64" y="90"/>
                      </a:lnTo>
                      <a:lnTo>
                        <a:pt x="60" y="82"/>
                      </a:lnTo>
                      <a:lnTo>
                        <a:pt x="58" y="68"/>
                      </a:lnTo>
                      <a:lnTo>
                        <a:pt x="54" y="64"/>
                      </a:lnTo>
                      <a:lnTo>
                        <a:pt x="48" y="62"/>
                      </a:lnTo>
                      <a:lnTo>
                        <a:pt x="40" y="56"/>
                      </a:lnTo>
                      <a:lnTo>
                        <a:pt x="36" y="62"/>
                      </a:lnTo>
                      <a:lnTo>
                        <a:pt x="36" y="74"/>
                      </a:lnTo>
                      <a:lnTo>
                        <a:pt x="26" y="74"/>
                      </a:lnTo>
                      <a:lnTo>
                        <a:pt x="14" y="74"/>
                      </a:lnTo>
                      <a:close/>
                    </a:path>
                  </a:pathLst>
                </a:custGeom>
                <a:solidFill>
                  <a:srgbClr val="FDAB58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7" name="Freeform 235"/>
                <p:cNvSpPr>
                  <a:spLocks/>
                </p:cNvSpPr>
                <p:nvPr/>
              </p:nvSpPr>
              <p:spPr bwMode="gray">
                <a:xfrm>
                  <a:off x="6770434" y="4746752"/>
                  <a:ext cx="50800" cy="92075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16" y="12"/>
                    </a:cxn>
                    <a:cxn ang="0">
                      <a:pos x="26" y="26"/>
                    </a:cxn>
                    <a:cxn ang="0">
                      <a:pos x="32" y="40"/>
                    </a:cxn>
                    <a:cxn ang="0">
                      <a:pos x="26" y="56"/>
                    </a:cxn>
                    <a:cxn ang="0">
                      <a:pos x="16" y="58"/>
                    </a:cxn>
                    <a:cxn ang="0">
                      <a:pos x="6" y="56"/>
                    </a:cxn>
                    <a:cxn ang="0">
                      <a:pos x="0" y="44"/>
                    </a:cxn>
                    <a:cxn ang="0">
                      <a:pos x="0" y="26"/>
                    </a:cxn>
                    <a:cxn ang="0">
                      <a:pos x="4" y="1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32" h="58">
                      <a:moveTo>
                        <a:pt x="6" y="0"/>
                      </a:moveTo>
                      <a:lnTo>
                        <a:pt x="16" y="12"/>
                      </a:lnTo>
                      <a:lnTo>
                        <a:pt x="26" y="26"/>
                      </a:lnTo>
                      <a:lnTo>
                        <a:pt x="32" y="40"/>
                      </a:lnTo>
                      <a:lnTo>
                        <a:pt x="26" y="56"/>
                      </a:lnTo>
                      <a:lnTo>
                        <a:pt x="16" y="58"/>
                      </a:lnTo>
                      <a:lnTo>
                        <a:pt x="6" y="56"/>
                      </a:lnTo>
                      <a:lnTo>
                        <a:pt x="0" y="44"/>
                      </a:lnTo>
                      <a:lnTo>
                        <a:pt x="0" y="26"/>
                      </a:lnTo>
                      <a:lnTo>
                        <a:pt x="4" y="1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8" name="Freeform 236"/>
                <p:cNvSpPr>
                  <a:spLocks/>
                </p:cNvSpPr>
                <p:nvPr/>
              </p:nvSpPr>
              <p:spPr bwMode="gray">
                <a:xfrm>
                  <a:off x="6481509" y="4054602"/>
                  <a:ext cx="730250" cy="736600"/>
                </a:xfrm>
                <a:custGeom>
                  <a:avLst/>
                  <a:gdLst/>
                  <a:ahLst/>
                  <a:cxnLst>
                    <a:cxn ang="0">
                      <a:pos x="14" y="196"/>
                    </a:cxn>
                    <a:cxn ang="0">
                      <a:pos x="40" y="196"/>
                    </a:cxn>
                    <a:cxn ang="0">
                      <a:pos x="24" y="158"/>
                    </a:cxn>
                    <a:cxn ang="0">
                      <a:pos x="26" y="136"/>
                    </a:cxn>
                    <a:cxn ang="0">
                      <a:pos x="54" y="138"/>
                    </a:cxn>
                    <a:cxn ang="0">
                      <a:pos x="106" y="62"/>
                    </a:cxn>
                    <a:cxn ang="0">
                      <a:pos x="118" y="22"/>
                    </a:cxn>
                    <a:cxn ang="0">
                      <a:pos x="152" y="2"/>
                    </a:cxn>
                    <a:cxn ang="0">
                      <a:pos x="166" y="30"/>
                    </a:cxn>
                    <a:cxn ang="0">
                      <a:pos x="176" y="56"/>
                    </a:cxn>
                    <a:cxn ang="0">
                      <a:pos x="162" y="76"/>
                    </a:cxn>
                    <a:cxn ang="0">
                      <a:pos x="188" y="106"/>
                    </a:cxn>
                    <a:cxn ang="0">
                      <a:pos x="232" y="144"/>
                    </a:cxn>
                    <a:cxn ang="0">
                      <a:pos x="286" y="164"/>
                    </a:cxn>
                    <a:cxn ang="0">
                      <a:pos x="328" y="138"/>
                    </a:cxn>
                    <a:cxn ang="0">
                      <a:pos x="336" y="156"/>
                    </a:cxn>
                    <a:cxn ang="0">
                      <a:pos x="378" y="148"/>
                    </a:cxn>
                    <a:cxn ang="0">
                      <a:pos x="394" y="122"/>
                    </a:cxn>
                    <a:cxn ang="0">
                      <a:pos x="434" y="114"/>
                    </a:cxn>
                    <a:cxn ang="0">
                      <a:pos x="460" y="128"/>
                    </a:cxn>
                    <a:cxn ang="0">
                      <a:pos x="440" y="148"/>
                    </a:cxn>
                    <a:cxn ang="0">
                      <a:pos x="414" y="182"/>
                    </a:cxn>
                    <a:cxn ang="0">
                      <a:pos x="390" y="232"/>
                    </a:cxn>
                    <a:cxn ang="0">
                      <a:pos x="382" y="222"/>
                    </a:cxn>
                    <a:cxn ang="0">
                      <a:pos x="370" y="220"/>
                    </a:cxn>
                    <a:cxn ang="0">
                      <a:pos x="366" y="202"/>
                    </a:cxn>
                    <a:cxn ang="0">
                      <a:pos x="378" y="184"/>
                    </a:cxn>
                    <a:cxn ang="0">
                      <a:pos x="328" y="168"/>
                    </a:cxn>
                    <a:cxn ang="0">
                      <a:pos x="318" y="174"/>
                    </a:cxn>
                    <a:cxn ang="0">
                      <a:pos x="316" y="196"/>
                    </a:cxn>
                    <a:cxn ang="0">
                      <a:pos x="328" y="236"/>
                    </a:cxn>
                    <a:cxn ang="0">
                      <a:pos x="290" y="262"/>
                    </a:cxn>
                    <a:cxn ang="0">
                      <a:pos x="258" y="290"/>
                    </a:cxn>
                    <a:cxn ang="0">
                      <a:pos x="218" y="320"/>
                    </a:cxn>
                    <a:cxn ang="0">
                      <a:pos x="202" y="340"/>
                    </a:cxn>
                    <a:cxn ang="0">
                      <a:pos x="188" y="368"/>
                    </a:cxn>
                    <a:cxn ang="0">
                      <a:pos x="180" y="404"/>
                    </a:cxn>
                    <a:cxn ang="0">
                      <a:pos x="170" y="446"/>
                    </a:cxn>
                    <a:cxn ang="0">
                      <a:pos x="148" y="464"/>
                    </a:cxn>
                    <a:cxn ang="0">
                      <a:pos x="126" y="428"/>
                    </a:cxn>
                    <a:cxn ang="0">
                      <a:pos x="80" y="330"/>
                    </a:cxn>
                    <a:cxn ang="0">
                      <a:pos x="74" y="254"/>
                    </a:cxn>
                    <a:cxn ang="0">
                      <a:pos x="60" y="234"/>
                    </a:cxn>
                    <a:cxn ang="0">
                      <a:pos x="38" y="260"/>
                    </a:cxn>
                    <a:cxn ang="0">
                      <a:pos x="10" y="232"/>
                    </a:cxn>
                    <a:cxn ang="0">
                      <a:pos x="24" y="222"/>
                    </a:cxn>
                    <a:cxn ang="0">
                      <a:pos x="0" y="208"/>
                    </a:cxn>
                  </a:cxnLst>
                  <a:rect l="0" t="0" r="r" b="b"/>
                  <a:pathLst>
                    <a:path w="460" h="464">
                      <a:moveTo>
                        <a:pt x="0" y="208"/>
                      </a:moveTo>
                      <a:lnTo>
                        <a:pt x="6" y="196"/>
                      </a:lnTo>
                      <a:lnTo>
                        <a:pt x="14" y="196"/>
                      </a:lnTo>
                      <a:lnTo>
                        <a:pt x="22" y="202"/>
                      </a:lnTo>
                      <a:lnTo>
                        <a:pt x="26" y="196"/>
                      </a:lnTo>
                      <a:lnTo>
                        <a:pt x="40" y="196"/>
                      </a:lnTo>
                      <a:lnTo>
                        <a:pt x="40" y="186"/>
                      </a:lnTo>
                      <a:lnTo>
                        <a:pt x="28" y="172"/>
                      </a:lnTo>
                      <a:lnTo>
                        <a:pt x="24" y="158"/>
                      </a:lnTo>
                      <a:lnTo>
                        <a:pt x="16" y="158"/>
                      </a:lnTo>
                      <a:lnTo>
                        <a:pt x="16" y="148"/>
                      </a:lnTo>
                      <a:lnTo>
                        <a:pt x="26" y="136"/>
                      </a:lnTo>
                      <a:lnTo>
                        <a:pt x="34" y="136"/>
                      </a:lnTo>
                      <a:lnTo>
                        <a:pt x="42" y="140"/>
                      </a:lnTo>
                      <a:lnTo>
                        <a:pt x="54" y="138"/>
                      </a:lnTo>
                      <a:lnTo>
                        <a:pt x="98" y="82"/>
                      </a:lnTo>
                      <a:lnTo>
                        <a:pt x="100" y="68"/>
                      </a:lnTo>
                      <a:lnTo>
                        <a:pt x="106" y="62"/>
                      </a:lnTo>
                      <a:lnTo>
                        <a:pt x="90" y="48"/>
                      </a:lnTo>
                      <a:lnTo>
                        <a:pt x="88" y="18"/>
                      </a:lnTo>
                      <a:lnTo>
                        <a:pt x="118" y="22"/>
                      </a:lnTo>
                      <a:lnTo>
                        <a:pt x="134" y="18"/>
                      </a:lnTo>
                      <a:lnTo>
                        <a:pt x="140" y="0"/>
                      </a:lnTo>
                      <a:lnTo>
                        <a:pt x="152" y="2"/>
                      </a:lnTo>
                      <a:lnTo>
                        <a:pt x="154" y="16"/>
                      </a:lnTo>
                      <a:lnTo>
                        <a:pt x="164" y="22"/>
                      </a:lnTo>
                      <a:lnTo>
                        <a:pt x="166" y="30"/>
                      </a:lnTo>
                      <a:lnTo>
                        <a:pt x="166" y="40"/>
                      </a:lnTo>
                      <a:lnTo>
                        <a:pt x="178" y="48"/>
                      </a:lnTo>
                      <a:lnTo>
                        <a:pt x="176" y="56"/>
                      </a:lnTo>
                      <a:lnTo>
                        <a:pt x="166" y="58"/>
                      </a:lnTo>
                      <a:lnTo>
                        <a:pt x="162" y="68"/>
                      </a:lnTo>
                      <a:lnTo>
                        <a:pt x="162" y="76"/>
                      </a:lnTo>
                      <a:lnTo>
                        <a:pt x="188" y="88"/>
                      </a:lnTo>
                      <a:lnTo>
                        <a:pt x="200" y="98"/>
                      </a:lnTo>
                      <a:lnTo>
                        <a:pt x="188" y="106"/>
                      </a:lnTo>
                      <a:lnTo>
                        <a:pt x="184" y="122"/>
                      </a:lnTo>
                      <a:lnTo>
                        <a:pt x="204" y="128"/>
                      </a:lnTo>
                      <a:lnTo>
                        <a:pt x="232" y="144"/>
                      </a:lnTo>
                      <a:lnTo>
                        <a:pt x="256" y="146"/>
                      </a:lnTo>
                      <a:lnTo>
                        <a:pt x="272" y="158"/>
                      </a:lnTo>
                      <a:lnTo>
                        <a:pt x="286" y="164"/>
                      </a:lnTo>
                      <a:lnTo>
                        <a:pt x="314" y="162"/>
                      </a:lnTo>
                      <a:lnTo>
                        <a:pt x="312" y="138"/>
                      </a:lnTo>
                      <a:lnTo>
                        <a:pt x="328" y="138"/>
                      </a:lnTo>
                      <a:lnTo>
                        <a:pt x="328" y="146"/>
                      </a:lnTo>
                      <a:lnTo>
                        <a:pt x="330" y="152"/>
                      </a:lnTo>
                      <a:lnTo>
                        <a:pt x="336" y="156"/>
                      </a:lnTo>
                      <a:lnTo>
                        <a:pt x="344" y="158"/>
                      </a:lnTo>
                      <a:lnTo>
                        <a:pt x="374" y="154"/>
                      </a:lnTo>
                      <a:lnTo>
                        <a:pt x="378" y="148"/>
                      </a:lnTo>
                      <a:lnTo>
                        <a:pt x="374" y="138"/>
                      </a:lnTo>
                      <a:lnTo>
                        <a:pt x="384" y="136"/>
                      </a:lnTo>
                      <a:lnTo>
                        <a:pt x="394" y="122"/>
                      </a:lnTo>
                      <a:lnTo>
                        <a:pt x="406" y="122"/>
                      </a:lnTo>
                      <a:lnTo>
                        <a:pt x="412" y="114"/>
                      </a:lnTo>
                      <a:lnTo>
                        <a:pt x="434" y="114"/>
                      </a:lnTo>
                      <a:lnTo>
                        <a:pt x="444" y="112"/>
                      </a:lnTo>
                      <a:lnTo>
                        <a:pt x="444" y="126"/>
                      </a:lnTo>
                      <a:lnTo>
                        <a:pt x="460" y="128"/>
                      </a:lnTo>
                      <a:lnTo>
                        <a:pt x="454" y="138"/>
                      </a:lnTo>
                      <a:lnTo>
                        <a:pt x="454" y="148"/>
                      </a:lnTo>
                      <a:lnTo>
                        <a:pt x="440" y="148"/>
                      </a:lnTo>
                      <a:lnTo>
                        <a:pt x="424" y="162"/>
                      </a:lnTo>
                      <a:lnTo>
                        <a:pt x="422" y="174"/>
                      </a:lnTo>
                      <a:lnTo>
                        <a:pt x="414" y="182"/>
                      </a:lnTo>
                      <a:lnTo>
                        <a:pt x="410" y="202"/>
                      </a:lnTo>
                      <a:lnTo>
                        <a:pt x="396" y="204"/>
                      </a:lnTo>
                      <a:lnTo>
                        <a:pt x="390" y="232"/>
                      </a:lnTo>
                      <a:lnTo>
                        <a:pt x="384" y="238"/>
                      </a:lnTo>
                      <a:lnTo>
                        <a:pt x="382" y="232"/>
                      </a:lnTo>
                      <a:lnTo>
                        <a:pt x="382" y="222"/>
                      </a:lnTo>
                      <a:lnTo>
                        <a:pt x="384" y="210"/>
                      </a:lnTo>
                      <a:lnTo>
                        <a:pt x="374" y="208"/>
                      </a:lnTo>
                      <a:lnTo>
                        <a:pt x="370" y="220"/>
                      </a:lnTo>
                      <a:lnTo>
                        <a:pt x="362" y="216"/>
                      </a:lnTo>
                      <a:lnTo>
                        <a:pt x="362" y="208"/>
                      </a:lnTo>
                      <a:lnTo>
                        <a:pt x="366" y="202"/>
                      </a:lnTo>
                      <a:lnTo>
                        <a:pt x="370" y="200"/>
                      </a:lnTo>
                      <a:lnTo>
                        <a:pt x="378" y="196"/>
                      </a:lnTo>
                      <a:lnTo>
                        <a:pt x="378" y="184"/>
                      </a:lnTo>
                      <a:lnTo>
                        <a:pt x="344" y="184"/>
                      </a:lnTo>
                      <a:lnTo>
                        <a:pt x="338" y="172"/>
                      </a:lnTo>
                      <a:lnTo>
                        <a:pt x="328" y="168"/>
                      </a:lnTo>
                      <a:lnTo>
                        <a:pt x="324" y="162"/>
                      </a:lnTo>
                      <a:lnTo>
                        <a:pt x="318" y="168"/>
                      </a:lnTo>
                      <a:lnTo>
                        <a:pt x="318" y="174"/>
                      </a:lnTo>
                      <a:lnTo>
                        <a:pt x="326" y="182"/>
                      </a:lnTo>
                      <a:lnTo>
                        <a:pt x="314" y="188"/>
                      </a:lnTo>
                      <a:lnTo>
                        <a:pt x="316" y="196"/>
                      </a:lnTo>
                      <a:lnTo>
                        <a:pt x="322" y="200"/>
                      </a:lnTo>
                      <a:lnTo>
                        <a:pt x="324" y="214"/>
                      </a:lnTo>
                      <a:lnTo>
                        <a:pt x="328" y="236"/>
                      </a:lnTo>
                      <a:lnTo>
                        <a:pt x="318" y="242"/>
                      </a:lnTo>
                      <a:lnTo>
                        <a:pt x="296" y="246"/>
                      </a:lnTo>
                      <a:lnTo>
                        <a:pt x="290" y="262"/>
                      </a:lnTo>
                      <a:lnTo>
                        <a:pt x="276" y="274"/>
                      </a:lnTo>
                      <a:lnTo>
                        <a:pt x="262" y="278"/>
                      </a:lnTo>
                      <a:lnTo>
                        <a:pt x="258" y="290"/>
                      </a:lnTo>
                      <a:lnTo>
                        <a:pt x="234" y="312"/>
                      </a:lnTo>
                      <a:lnTo>
                        <a:pt x="222" y="314"/>
                      </a:lnTo>
                      <a:lnTo>
                        <a:pt x="218" y="320"/>
                      </a:lnTo>
                      <a:lnTo>
                        <a:pt x="216" y="328"/>
                      </a:lnTo>
                      <a:lnTo>
                        <a:pt x="204" y="332"/>
                      </a:lnTo>
                      <a:lnTo>
                        <a:pt x="202" y="340"/>
                      </a:lnTo>
                      <a:lnTo>
                        <a:pt x="190" y="342"/>
                      </a:lnTo>
                      <a:lnTo>
                        <a:pt x="182" y="350"/>
                      </a:lnTo>
                      <a:lnTo>
                        <a:pt x="188" y="368"/>
                      </a:lnTo>
                      <a:lnTo>
                        <a:pt x="186" y="376"/>
                      </a:lnTo>
                      <a:lnTo>
                        <a:pt x="188" y="388"/>
                      </a:lnTo>
                      <a:lnTo>
                        <a:pt x="180" y="404"/>
                      </a:lnTo>
                      <a:lnTo>
                        <a:pt x="180" y="424"/>
                      </a:lnTo>
                      <a:lnTo>
                        <a:pt x="166" y="436"/>
                      </a:lnTo>
                      <a:lnTo>
                        <a:pt x="170" y="446"/>
                      </a:lnTo>
                      <a:lnTo>
                        <a:pt x="160" y="446"/>
                      </a:lnTo>
                      <a:lnTo>
                        <a:pt x="156" y="452"/>
                      </a:lnTo>
                      <a:lnTo>
                        <a:pt x="148" y="464"/>
                      </a:lnTo>
                      <a:lnTo>
                        <a:pt x="136" y="460"/>
                      </a:lnTo>
                      <a:lnTo>
                        <a:pt x="124" y="440"/>
                      </a:lnTo>
                      <a:lnTo>
                        <a:pt x="126" y="428"/>
                      </a:lnTo>
                      <a:lnTo>
                        <a:pt x="104" y="390"/>
                      </a:lnTo>
                      <a:lnTo>
                        <a:pt x="102" y="374"/>
                      </a:lnTo>
                      <a:lnTo>
                        <a:pt x="80" y="330"/>
                      </a:lnTo>
                      <a:lnTo>
                        <a:pt x="74" y="278"/>
                      </a:lnTo>
                      <a:lnTo>
                        <a:pt x="68" y="262"/>
                      </a:lnTo>
                      <a:lnTo>
                        <a:pt x="74" y="254"/>
                      </a:lnTo>
                      <a:lnTo>
                        <a:pt x="72" y="246"/>
                      </a:lnTo>
                      <a:lnTo>
                        <a:pt x="68" y="234"/>
                      </a:lnTo>
                      <a:lnTo>
                        <a:pt x="60" y="234"/>
                      </a:lnTo>
                      <a:lnTo>
                        <a:pt x="58" y="246"/>
                      </a:lnTo>
                      <a:lnTo>
                        <a:pt x="46" y="258"/>
                      </a:lnTo>
                      <a:lnTo>
                        <a:pt x="38" y="260"/>
                      </a:lnTo>
                      <a:lnTo>
                        <a:pt x="24" y="252"/>
                      </a:lnTo>
                      <a:lnTo>
                        <a:pt x="20" y="244"/>
                      </a:lnTo>
                      <a:lnTo>
                        <a:pt x="10" y="232"/>
                      </a:lnTo>
                      <a:lnTo>
                        <a:pt x="26" y="232"/>
                      </a:lnTo>
                      <a:lnTo>
                        <a:pt x="32" y="224"/>
                      </a:lnTo>
                      <a:lnTo>
                        <a:pt x="24" y="222"/>
                      </a:lnTo>
                      <a:lnTo>
                        <a:pt x="10" y="222"/>
                      </a:lnTo>
                      <a:lnTo>
                        <a:pt x="4" y="216"/>
                      </a:lnTo>
                      <a:lnTo>
                        <a:pt x="0" y="208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99" name="Freeform 237"/>
                <p:cNvSpPr>
                  <a:spLocks/>
                </p:cNvSpPr>
                <p:nvPr/>
              </p:nvSpPr>
              <p:spPr bwMode="gray">
                <a:xfrm>
                  <a:off x="7081584" y="4257802"/>
                  <a:ext cx="212725" cy="469900"/>
                </a:xfrm>
                <a:custGeom>
                  <a:avLst/>
                  <a:gdLst/>
                  <a:ahLst/>
                  <a:cxnLst>
                    <a:cxn ang="0">
                      <a:pos x="6" y="120"/>
                    </a:cxn>
                    <a:cxn ang="0">
                      <a:pos x="12" y="104"/>
                    </a:cxn>
                    <a:cxn ang="0">
                      <a:pos x="32" y="74"/>
                    </a:cxn>
                    <a:cxn ang="0">
                      <a:pos x="44" y="46"/>
                    </a:cxn>
                    <a:cxn ang="0">
                      <a:pos x="62" y="20"/>
                    </a:cxn>
                    <a:cxn ang="0">
                      <a:pos x="76" y="10"/>
                    </a:cxn>
                    <a:cxn ang="0">
                      <a:pos x="90" y="2"/>
                    </a:cxn>
                    <a:cxn ang="0">
                      <a:pos x="104" y="18"/>
                    </a:cxn>
                    <a:cxn ang="0">
                      <a:pos x="94" y="52"/>
                    </a:cxn>
                    <a:cxn ang="0">
                      <a:pos x="86" y="68"/>
                    </a:cxn>
                    <a:cxn ang="0">
                      <a:pos x="106" y="88"/>
                    </a:cxn>
                    <a:cxn ang="0">
                      <a:pos x="116" y="108"/>
                    </a:cxn>
                    <a:cxn ang="0">
                      <a:pos x="124" y="116"/>
                    </a:cxn>
                    <a:cxn ang="0">
                      <a:pos x="134" y="126"/>
                    </a:cxn>
                    <a:cxn ang="0">
                      <a:pos x="106" y="144"/>
                    </a:cxn>
                    <a:cxn ang="0">
                      <a:pos x="88" y="158"/>
                    </a:cxn>
                    <a:cxn ang="0">
                      <a:pos x="84" y="168"/>
                    </a:cxn>
                    <a:cxn ang="0">
                      <a:pos x="88" y="184"/>
                    </a:cxn>
                    <a:cxn ang="0">
                      <a:pos x="104" y="208"/>
                    </a:cxn>
                    <a:cxn ang="0">
                      <a:pos x="96" y="228"/>
                    </a:cxn>
                    <a:cxn ang="0">
                      <a:pos x="110" y="248"/>
                    </a:cxn>
                    <a:cxn ang="0">
                      <a:pos x="116" y="274"/>
                    </a:cxn>
                    <a:cxn ang="0">
                      <a:pos x="100" y="296"/>
                    </a:cxn>
                    <a:cxn ang="0">
                      <a:pos x="100" y="280"/>
                    </a:cxn>
                    <a:cxn ang="0">
                      <a:pos x="100" y="256"/>
                    </a:cxn>
                    <a:cxn ang="0">
                      <a:pos x="90" y="230"/>
                    </a:cxn>
                    <a:cxn ang="0">
                      <a:pos x="84" y="200"/>
                    </a:cxn>
                    <a:cxn ang="0">
                      <a:pos x="68" y="200"/>
                    </a:cxn>
                    <a:cxn ang="0">
                      <a:pos x="54" y="212"/>
                    </a:cxn>
                    <a:cxn ang="0">
                      <a:pos x="36" y="204"/>
                    </a:cxn>
                    <a:cxn ang="0">
                      <a:pos x="38" y="176"/>
                    </a:cxn>
                    <a:cxn ang="0">
                      <a:pos x="26" y="158"/>
                    </a:cxn>
                    <a:cxn ang="0">
                      <a:pos x="0" y="124"/>
                    </a:cxn>
                  </a:cxnLst>
                  <a:rect l="0" t="0" r="r" b="b"/>
                  <a:pathLst>
                    <a:path w="134" h="296">
                      <a:moveTo>
                        <a:pt x="0" y="124"/>
                      </a:moveTo>
                      <a:lnTo>
                        <a:pt x="6" y="120"/>
                      </a:lnTo>
                      <a:lnTo>
                        <a:pt x="6" y="110"/>
                      </a:lnTo>
                      <a:lnTo>
                        <a:pt x="12" y="104"/>
                      </a:lnTo>
                      <a:lnTo>
                        <a:pt x="18" y="76"/>
                      </a:lnTo>
                      <a:lnTo>
                        <a:pt x="32" y="74"/>
                      </a:lnTo>
                      <a:lnTo>
                        <a:pt x="36" y="54"/>
                      </a:lnTo>
                      <a:lnTo>
                        <a:pt x="44" y="46"/>
                      </a:lnTo>
                      <a:lnTo>
                        <a:pt x="46" y="34"/>
                      </a:lnTo>
                      <a:lnTo>
                        <a:pt x="62" y="20"/>
                      </a:lnTo>
                      <a:lnTo>
                        <a:pt x="76" y="20"/>
                      </a:lnTo>
                      <a:lnTo>
                        <a:pt x="76" y="10"/>
                      </a:lnTo>
                      <a:lnTo>
                        <a:pt x="82" y="0"/>
                      </a:lnTo>
                      <a:lnTo>
                        <a:pt x="90" y="2"/>
                      </a:lnTo>
                      <a:lnTo>
                        <a:pt x="96" y="12"/>
                      </a:lnTo>
                      <a:lnTo>
                        <a:pt x="104" y="18"/>
                      </a:lnTo>
                      <a:lnTo>
                        <a:pt x="102" y="42"/>
                      </a:lnTo>
                      <a:lnTo>
                        <a:pt x="94" y="52"/>
                      </a:lnTo>
                      <a:lnTo>
                        <a:pt x="86" y="64"/>
                      </a:lnTo>
                      <a:lnTo>
                        <a:pt x="86" y="68"/>
                      </a:lnTo>
                      <a:lnTo>
                        <a:pt x="106" y="74"/>
                      </a:lnTo>
                      <a:lnTo>
                        <a:pt x="106" y="88"/>
                      </a:lnTo>
                      <a:lnTo>
                        <a:pt x="116" y="92"/>
                      </a:lnTo>
                      <a:lnTo>
                        <a:pt x="116" y="108"/>
                      </a:lnTo>
                      <a:lnTo>
                        <a:pt x="124" y="110"/>
                      </a:lnTo>
                      <a:lnTo>
                        <a:pt x="124" y="116"/>
                      </a:lnTo>
                      <a:lnTo>
                        <a:pt x="132" y="116"/>
                      </a:lnTo>
                      <a:lnTo>
                        <a:pt x="134" y="126"/>
                      </a:lnTo>
                      <a:lnTo>
                        <a:pt x="116" y="136"/>
                      </a:lnTo>
                      <a:lnTo>
                        <a:pt x="106" y="144"/>
                      </a:lnTo>
                      <a:lnTo>
                        <a:pt x="88" y="146"/>
                      </a:lnTo>
                      <a:lnTo>
                        <a:pt x="88" y="158"/>
                      </a:lnTo>
                      <a:lnTo>
                        <a:pt x="86" y="162"/>
                      </a:lnTo>
                      <a:lnTo>
                        <a:pt x="84" y="168"/>
                      </a:lnTo>
                      <a:lnTo>
                        <a:pt x="86" y="178"/>
                      </a:lnTo>
                      <a:lnTo>
                        <a:pt x="88" y="184"/>
                      </a:lnTo>
                      <a:lnTo>
                        <a:pt x="98" y="192"/>
                      </a:lnTo>
                      <a:lnTo>
                        <a:pt x="104" y="208"/>
                      </a:lnTo>
                      <a:lnTo>
                        <a:pt x="100" y="218"/>
                      </a:lnTo>
                      <a:lnTo>
                        <a:pt x="96" y="228"/>
                      </a:lnTo>
                      <a:lnTo>
                        <a:pt x="102" y="236"/>
                      </a:lnTo>
                      <a:lnTo>
                        <a:pt x="110" y="248"/>
                      </a:lnTo>
                      <a:lnTo>
                        <a:pt x="110" y="264"/>
                      </a:lnTo>
                      <a:lnTo>
                        <a:pt x="116" y="274"/>
                      </a:lnTo>
                      <a:lnTo>
                        <a:pt x="112" y="286"/>
                      </a:lnTo>
                      <a:lnTo>
                        <a:pt x="100" y="296"/>
                      </a:lnTo>
                      <a:lnTo>
                        <a:pt x="98" y="288"/>
                      </a:lnTo>
                      <a:lnTo>
                        <a:pt x="100" y="280"/>
                      </a:lnTo>
                      <a:lnTo>
                        <a:pt x="100" y="270"/>
                      </a:lnTo>
                      <a:lnTo>
                        <a:pt x="100" y="256"/>
                      </a:lnTo>
                      <a:lnTo>
                        <a:pt x="98" y="250"/>
                      </a:lnTo>
                      <a:lnTo>
                        <a:pt x="90" y="230"/>
                      </a:lnTo>
                      <a:lnTo>
                        <a:pt x="90" y="214"/>
                      </a:lnTo>
                      <a:lnTo>
                        <a:pt x="84" y="200"/>
                      </a:lnTo>
                      <a:lnTo>
                        <a:pt x="74" y="188"/>
                      </a:lnTo>
                      <a:lnTo>
                        <a:pt x="68" y="200"/>
                      </a:lnTo>
                      <a:lnTo>
                        <a:pt x="56" y="204"/>
                      </a:lnTo>
                      <a:lnTo>
                        <a:pt x="54" y="212"/>
                      </a:lnTo>
                      <a:lnTo>
                        <a:pt x="42" y="212"/>
                      </a:lnTo>
                      <a:lnTo>
                        <a:pt x="36" y="204"/>
                      </a:lnTo>
                      <a:lnTo>
                        <a:pt x="36" y="190"/>
                      </a:lnTo>
                      <a:lnTo>
                        <a:pt x="38" y="176"/>
                      </a:lnTo>
                      <a:lnTo>
                        <a:pt x="34" y="166"/>
                      </a:lnTo>
                      <a:lnTo>
                        <a:pt x="26" y="158"/>
                      </a:lnTo>
                      <a:lnTo>
                        <a:pt x="14" y="138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0" name="Freeform 238"/>
                <p:cNvSpPr>
                  <a:spLocks/>
                </p:cNvSpPr>
                <p:nvPr/>
              </p:nvSpPr>
              <p:spPr bwMode="gray">
                <a:xfrm>
                  <a:off x="7214934" y="4470527"/>
                  <a:ext cx="206375" cy="381000"/>
                </a:xfrm>
                <a:custGeom>
                  <a:avLst/>
                  <a:gdLst/>
                  <a:ahLst/>
                  <a:cxnLst>
                    <a:cxn ang="0">
                      <a:pos x="20" y="198"/>
                    </a:cxn>
                    <a:cxn ang="0">
                      <a:pos x="14" y="174"/>
                    </a:cxn>
                    <a:cxn ang="0">
                      <a:pos x="28" y="152"/>
                    </a:cxn>
                    <a:cxn ang="0">
                      <a:pos x="26" y="130"/>
                    </a:cxn>
                    <a:cxn ang="0">
                      <a:pos x="18" y="102"/>
                    </a:cxn>
                    <a:cxn ang="0">
                      <a:pos x="20" y="74"/>
                    </a:cxn>
                    <a:cxn ang="0">
                      <a:pos x="4" y="50"/>
                    </a:cxn>
                    <a:cxn ang="0">
                      <a:pos x="4" y="24"/>
                    </a:cxn>
                    <a:cxn ang="0">
                      <a:pos x="22" y="10"/>
                    </a:cxn>
                    <a:cxn ang="0">
                      <a:pos x="48" y="6"/>
                    </a:cxn>
                    <a:cxn ang="0">
                      <a:pos x="56" y="16"/>
                    </a:cxn>
                    <a:cxn ang="0">
                      <a:pos x="56" y="34"/>
                    </a:cxn>
                    <a:cxn ang="0">
                      <a:pos x="68" y="42"/>
                    </a:cxn>
                    <a:cxn ang="0">
                      <a:pos x="88" y="40"/>
                    </a:cxn>
                    <a:cxn ang="0">
                      <a:pos x="116" y="50"/>
                    </a:cxn>
                    <a:cxn ang="0">
                      <a:pos x="130" y="76"/>
                    </a:cxn>
                    <a:cxn ang="0">
                      <a:pos x="126" y="98"/>
                    </a:cxn>
                    <a:cxn ang="0">
                      <a:pos x="78" y="112"/>
                    </a:cxn>
                    <a:cxn ang="0">
                      <a:pos x="82" y="130"/>
                    </a:cxn>
                    <a:cxn ang="0">
                      <a:pos x="84" y="144"/>
                    </a:cxn>
                    <a:cxn ang="0">
                      <a:pos x="56" y="126"/>
                    </a:cxn>
                    <a:cxn ang="0">
                      <a:pos x="44" y="116"/>
                    </a:cxn>
                    <a:cxn ang="0">
                      <a:pos x="40" y="132"/>
                    </a:cxn>
                    <a:cxn ang="0">
                      <a:pos x="32" y="154"/>
                    </a:cxn>
                    <a:cxn ang="0">
                      <a:pos x="24" y="178"/>
                    </a:cxn>
                    <a:cxn ang="0">
                      <a:pos x="40" y="186"/>
                    </a:cxn>
                    <a:cxn ang="0">
                      <a:pos x="46" y="210"/>
                    </a:cxn>
                    <a:cxn ang="0">
                      <a:pos x="64" y="222"/>
                    </a:cxn>
                    <a:cxn ang="0">
                      <a:pos x="68" y="234"/>
                    </a:cxn>
                    <a:cxn ang="0">
                      <a:pos x="56" y="238"/>
                    </a:cxn>
                    <a:cxn ang="0">
                      <a:pos x="52" y="226"/>
                    </a:cxn>
                    <a:cxn ang="0">
                      <a:pos x="34" y="214"/>
                    </a:cxn>
                  </a:cxnLst>
                  <a:rect l="0" t="0" r="r" b="b"/>
                  <a:pathLst>
                    <a:path w="130" h="240">
                      <a:moveTo>
                        <a:pt x="34" y="214"/>
                      </a:moveTo>
                      <a:lnTo>
                        <a:pt x="20" y="198"/>
                      </a:lnTo>
                      <a:lnTo>
                        <a:pt x="12" y="194"/>
                      </a:lnTo>
                      <a:lnTo>
                        <a:pt x="14" y="174"/>
                      </a:lnTo>
                      <a:lnTo>
                        <a:pt x="16" y="162"/>
                      </a:lnTo>
                      <a:lnTo>
                        <a:pt x="28" y="152"/>
                      </a:lnTo>
                      <a:lnTo>
                        <a:pt x="32" y="140"/>
                      </a:lnTo>
                      <a:lnTo>
                        <a:pt x="26" y="130"/>
                      </a:lnTo>
                      <a:lnTo>
                        <a:pt x="26" y="114"/>
                      </a:lnTo>
                      <a:lnTo>
                        <a:pt x="18" y="102"/>
                      </a:lnTo>
                      <a:lnTo>
                        <a:pt x="12" y="94"/>
                      </a:lnTo>
                      <a:lnTo>
                        <a:pt x="20" y="74"/>
                      </a:lnTo>
                      <a:lnTo>
                        <a:pt x="14" y="58"/>
                      </a:lnTo>
                      <a:lnTo>
                        <a:pt x="4" y="50"/>
                      </a:lnTo>
                      <a:lnTo>
                        <a:pt x="0" y="30"/>
                      </a:lnTo>
                      <a:lnTo>
                        <a:pt x="4" y="24"/>
                      </a:lnTo>
                      <a:lnTo>
                        <a:pt x="4" y="12"/>
                      </a:lnTo>
                      <a:lnTo>
                        <a:pt x="22" y="10"/>
                      </a:lnTo>
                      <a:lnTo>
                        <a:pt x="36" y="0"/>
                      </a:lnTo>
                      <a:lnTo>
                        <a:pt x="48" y="6"/>
                      </a:lnTo>
                      <a:lnTo>
                        <a:pt x="48" y="14"/>
                      </a:lnTo>
                      <a:lnTo>
                        <a:pt x="56" y="16"/>
                      </a:lnTo>
                      <a:lnTo>
                        <a:pt x="60" y="30"/>
                      </a:lnTo>
                      <a:lnTo>
                        <a:pt x="56" y="34"/>
                      </a:lnTo>
                      <a:lnTo>
                        <a:pt x="56" y="48"/>
                      </a:lnTo>
                      <a:lnTo>
                        <a:pt x="68" y="42"/>
                      </a:lnTo>
                      <a:lnTo>
                        <a:pt x="76" y="36"/>
                      </a:lnTo>
                      <a:lnTo>
                        <a:pt x="88" y="40"/>
                      </a:lnTo>
                      <a:lnTo>
                        <a:pt x="100" y="32"/>
                      </a:lnTo>
                      <a:lnTo>
                        <a:pt x="116" y="50"/>
                      </a:lnTo>
                      <a:lnTo>
                        <a:pt x="120" y="66"/>
                      </a:lnTo>
                      <a:lnTo>
                        <a:pt x="130" y="76"/>
                      </a:lnTo>
                      <a:lnTo>
                        <a:pt x="130" y="86"/>
                      </a:lnTo>
                      <a:lnTo>
                        <a:pt x="126" y="98"/>
                      </a:lnTo>
                      <a:lnTo>
                        <a:pt x="86" y="100"/>
                      </a:lnTo>
                      <a:lnTo>
                        <a:pt x="78" y="112"/>
                      </a:lnTo>
                      <a:lnTo>
                        <a:pt x="78" y="120"/>
                      </a:lnTo>
                      <a:lnTo>
                        <a:pt x="82" y="130"/>
                      </a:lnTo>
                      <a:lnTo>
                        <a:pt x="86" y="140"/>
                      </a:lnTo>
                      <a:lnTo>
                        <a:pt x="84" y="144"/>
                      </a:lnTo>
                      <a:lnTo>
                        <a:pt x="72" y="128"/>
                      </a:lnTo>
                      <a:lnTo>
                        <a:pt x="56" y="126"/>
                      </a:lnTo>
                      <a:lnTo>
                        <a:pt x="56" y="116"/>
                      </a:lnTo>
                      <a:lnTo>
                        <a:pt x="44" y="116"/>
                      </a:lnTo>
                      <a:lnTo>
                        <a:pt x="40" y="120"/>
                      </a:lnTo>
                      <a:lnTo>
                        <a:pt x="40" y="132"/>
                      </a:lnTo>
                      <a:lnTo>
                        <a:pt x="38" y="140"/>
                      </a:lnTo>
                      <a:lnTo>
                        <a:pt x="32" y="154"/>
                      </a:lnTo>
                      <a:lnTo>
                        <a:pt x="28" y="162"/>
                      </a:lnTo>
                      <a:lnTo>
                        <a:pt x="24" y="178"/>
                      </a:lnTo>
                      <a:lnTo>
                        <a:pt x="30" y="182"/>
                      </a:lnTo>
                      <a:lnTo>
                        <a:pt x="40" y="186"/>
                      </a:lnTo>
                      <a:lnTo>
                        <a:pt x="42" y="192"/>
                      </a:lnTo>
                      <a:lnTo>
                        <a:pt x="46" y="210"/>
                      </a:lnTo>
                      <a:lnTo>
                        <a:pt x="52" y="218"/>
                      </a:lnTo>
                      <a:lnTo>
                        <a:pt x="64" y="222"/>
                      </a:lnTo>
                      <a:lnTo>
                        <a:pt x="72" y="230"/>
                      </a:lnTo>
                      <a:lnTo>
                        <a:pt x="68" y="234"/>
                      </a:lnTo>
                      <a:lnTo>
                        <a:pt x="66" y="240"/>
                      </a:lnTo>
                      <a:lnTo>
                        <a:pt x="56" y="238"/>
                      </a:lnTo>
                      <a:lnTo>
                        <a:pt x="58" y="230"/>
                      </a:lnTo>
                      <a:lnTo>
                        <a:pt x="52" y="226"/>
                      </a:lnTo>
                      <a:lnTo>
                        <a:pt x="42" y="224"/>
                      </a:lnTo>
                      <a:lnTo>
                        <a:pt x="34" y="214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1" name="Freeform 239"/>
                <p:cNvSpPr>
                  <a:spLocks/>
                </p:cNvSpPr>
                <p:nvPr/>
              </p:nvSpPr>
              <p:spPr bwMode="gray">
                <a:xfrm>
                  <a:off x="7281609" y="4826127"/>
                  <a:ext cx="101600" cy="130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2"/>
                    </a:cxn>
                    <a:cxn ang="0">
                      <a:pos x="16" y="6"/>
                    </a:cxn>
                    <a:cxn ang="0">
                      <a:pos x="14" y="14"/>
                    </a:cxn>
                    <a:cxn ang="0">
                      <a:pos x="24" y="16"/>
                    </a:cxn>
                    <a:cxn ang="0">
                      <a:pos x="26" y="10"/>
                    </a:cxn>
                    <a:cxn ang="0">
                      <a:pos x="30" y="6"/>
                    </a:cxn>
                    <a:cxn ang="0">
                      <a:pos x="40" y="14"/>
                    </a:cxn>
                    <a:cxn ang="0">
                      <a:pos x="52" y="30"/>
                    </a:cxn>
                    <a:cxn ang="0">
                      <a:pos x="52" y="40"/>
                    </a:cxn>
                    <a:cxn ang="0">
                      <a:pos x="54" y="62"/>
                    </a:cxn>
                    <a:cxn ang="0">
                      <a:pos x="60" y="70"/>
                    </a:cxn>
                    <a:cxn ang="0">
                      <a:pos x="64" y="78"/>
                    </a:cxn>
                    <a:cxn ang="0">
                      <a:pos x="64" y="82"/>
                    </a:cxn>
                    <a:cxn ang="0">
                      <a:pos x="54" y="82"/>
                    </a:cxn>
                    <a:cxn ang="0">
                      <a:pos x="36" y="72"/>
                    </a:cxn>
                    <a:cxn ang="0">
                      <a:pos x="16" y="60"/>
                    </a:cxn>
                    <a:cxn ang="0">
                      <a:pos x="18" y="52"/>
                    </a:cxn>
                    <a:cxn ang="0">
                      <a:pos x="10" y="42"/>
                    </a:cxn>
                    <a:cxn ang="0">
                      <a:pos x="4" y="26"/>
                    </a:cxn>
                    <a:cxn ang="0">
                      <a:pos x="4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4" h="82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16" y="6"/>
                      </a:lnTo>
                      <a:lnTo>
                        <a:pt x="14" y="14"/>
                      </a:lnTo>
                      <a:lnTo>
                        <a:pt x="24" y="16"/>
                      </a:lnTo>
                      <a:lnTo>
                        <a:pt x="26" y="10"/>
                      </a:lnTo>
                      <a:lnTo>
                        <a:pt x="30" y="6"/>
                      </a:lnTo>
                      <a:lnTo>
                        <a:pt x="40" y="14"/>
                      </a:lnTo>
                      <a:lnTo>
                        <a:pt x="52" y="30"/>
                      </a:lnTo>
                      <a:lnTo>
                        <a:pt x="52" y="40"/>
                      </a:lnTo>
                      <a:lnTo>
                        <a:pt x="54" y="62"/>
                      </a:lnTo>
                      <a:lnTo>
                        <a:pt x="60" y="70"/>
                      </a:lnTo>
                      <a:lnTo>
                        <a:pt x="64" y="78"/>
                      </a:lnTo>
                      <a:lnTo>
                        <a:pt x="64" y="82"/>
                      </a:lnTo>
                      <a:lnTo>
                        <a:pt x="54" y="82"/>
                      </a:lnTo>
                      <a:lnTo>
                        <a:pt x="36" y="72"/>
                      </a:lnTo>
                      <a:lnTo>
                        <a:pt x="16" y="60"/>
                      </a:lnTo>
                      <a:lnTo>
                        <a:pt x="18" y="52"/>
                      </a:lnTo>
                      <a:lnTo>
                        <a:pt x="10" y="42"/>
                      </a:lnTo>
                      <a:lnTo>
                        <a:pt x="4" y="26"/>
                      </a:lnTo>
                      <a:lnTo>
                        <a:pt x="4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2" name="Freeform 240"/>
                <p:cNvSpPr>
                  <a:spLocks/>
                </p:cNvSpPr>
                <p:nvPr/>
              </p:nvSpPr>
              <p:spPr bwMode="gray">
                <a:xfrm>
                  <a:off x="7522909" y="4819777"/>
                  <a:ext cx="244475" cy="149225"/>
                </a:xfrm>
                <a:custGeom>
                  <a:avLst/>
                  <a:gdLst/>
                  <a:ahLst/>
                  <a:cxnLst>
                    <a:cxn ang="0">
                      <a:pos x="0" y="84"/>
                    </a:cxn>
                    <a:cxn ang="0">
                      <a:pos x="10" y="94"/>
                    </a:cxn>
                    <a:cxn ang="0">
                      <a:pos x="22" y="94"/>
                    </a:cxn>
                    <a:cxn ang="0">
                      <a:pos x="30" y="92"/>
                    </a:cxn>
                    <a:cxn ang="0">
                      <a:pos x="44" y="86"/>
                    </a:cxn>
                    <a:cxn ang="0">
                      <a:pos x="52" y="84"/>
                    </a:cxn>
                    <a:cxn ang="0">
                      <a:pos x="60" y="92"/>
                    </a:cxn>
                    <a:cxn ang="0">
                      <a:pos x="72" y="86"/>
                    </a:cxn>
                    <a:cxn ang="0">
                      <a:pos x="84" y="74"/>
                    </a:cxn>
                    <a:cxn ang="0">
                      <a:pos x="94" y="56"/>
                    </a:cxn>
                    <a:cxn ang="0">
                      <a:pos x="96" y="44"/>
                    </a:cxn>
                    <a:cxn ang="0">
                      <a:pos x="102" y="40"/>
                    </a:cxn>
                    <a:cxn ang="0">
                      <a:pos x="118" y="38"/>
                    </a:cxn>
                    <a:cxn ang="0">
                      <a:pos x="126" y="44"/>
                    </a:cxn>
                    <a:cxn ang="0">
                      <a:pos x="138" y="44"/>
                    </a:cxn>
                    <a:cxn ang="0">
                      <a:pos x="142" y="40"/>
                    </a:cxn>
                    <a:cxn ang="0">
                      <a:pos x="134" y="34"/>
                    </a:cxn>
                    <a:cxn ang="0">
                      <a:pos x="140" y="30"/>
                    </a:cxn>
                    <a:cxn ang="0">
                      <a:pos x="148" y="30"/>
                    </a:cxn>
                    <a:cxn ang="0">
                      <a:pos x="154" y="28"/>
                    </a:cxn>
                    <a:cxn ang="0">
                      <a:pos x="140" y="20"/>
                    </a:cxn>
                    <a:cxn ang="0">
                      <a:pos x="132" y="16"/>
                    </a:cxn>
                    <a:cxn ang="0">
                      <a:pos x="124" y="8"/>
                    </a:cxn>
                    <a:cxn ang="0">
                      <a:pos x="120" y="2"/>
                    </a:cxn>
                    <a:cxn ang="0">
                      <a:pos x="110" y="0"/>
                    </a:cxn>
                    <a:cxn ang="0">
                      <a:pos x="102" y="10"/>
                    </a:cxn>
                    <a:cxn ang="0">
                      <a:pos x="96" y="18"/>
                    </a:cxn>
                    <a:cxn ang="0">
                      <a:pos x="92" y="22"/>
                    </a:cxn>
                    <a:cxn ang="0">
                      <a:pos x="88" y="28"/>
                    </a:cxn>
                    <a:cxn ang="0">
                      <a:pos x="98" y="36"/>
                    </a:cxn>
                    <a:cxn ang="0">
                      <a:pos x="94" y="40"/>
                    </a:cxn>
                    <a:cxn ang="0">
                      <a:pos x="88" y="36"/>
                    </a:cxn>
                    <a:cxn ang="0">
                      <a:pos x="84" y="38"/>
                    </a:cxn>
                    <a:cxn ang="0">
                      <a:pos x="82" y="46"/>
                    </a:cxn>
                    <a:cxn ang="0">
                      <a:pos x="76" y="46"/>
                    </a:cxn>
                    <a:cxn ang="0">
                      <a:pos x="68" y="40"/>
                    </a:cxn>
                    <a:cxn ang="0">
                      <a:pos x="60" y="54"/>
                    </a:cxn>
                    <a:cxn ang="0">
                      <a:pos x="52" y="64"/>
                    </a:cxn>
                    <a:cxn ang="0">
                      <a:pos x="40" y="62"/>
                    </a:cxn>
                    <a:cxn ang="0">
                      <a:pos x="28" y="66"/>
                    </a:cxn>
                    <a:cxn ang="0">
                      <a:pos x="22" y="78"/>
                    </a:cxn>
                    <a:cxn ang="0">
                      <a:pos x="26" y="84"/>
                    </a:cxn>
                    <a:cxn ang="0">
                      <a:pos x="28" y="88"/>
                    </a:cxn>
                    <a:cxn ang="0">
                      <a:pos x="20" y="92"/>
                    </a:cxn>
                    <a:cxn ang="0">
                      <a:pos x="14" y="84"/>
                    </a:cxn>
                    <a:cxn ang="0">
                      <a:pos x="10" y="80"/>
                    </a:cxn>
                    <a:cxn ang="0">
                      <a:pos x="0" y="84"/>
                    </a:cxn>
                  </a:cxnLst>
                  <a:rect l="0" t="0" r="r" b="b"/>
                  <a:pathLst>
                    <a:path w="154" h="94">
                      <a:moveTo>
                        <a:pt x="0" y="84"/>
                      </a:moveTo>
                      <a:lnTo>
                        <a:pt x="10" y="94"/>
                      </a:lnTo>
                      <a:lnTo>
                        <a:pt x="22" y="94"/>
                      </a:lnTo>
                      <a:lnTo>
                        <a:pt x="30" y="92"/>
                      </a:lnTo>
                      <a:lnTo>
                        <a:pt x="44" y="86"/>
                      </a:lnTo>
                      <a:lnTo>
                        <a:pt x="52" y="84"/>
                      </a:lnTo>
                      <a:lnTo>
                        <a:pt x="60" y="92"/>
                      </a:lnTo>
                      <a:lnTo>
                        <a:pt x="72" y="86"/>
                      </a:lnTo>
                      <a:lnTo>
                        <a:pt x="84" y="74"/>
                      </a:lnTo>
                      <a:lnTo>
                        <a:pt x="94" y="56"/>
                      </a:lnTo>
                      <a:lnTo>
                        <a:pt x="96" y="44"/>
                      </a:lnTo>
                      <a:lnTo>
                        <a:pt x="102" y="40"/>
                      </a:lnTo>
                      <a:lnTo>
                        <a:pt x="118" y="38"/>
                      </a:lnTo>
                      <a:lnTo>
                        <a:pt x="126" y="44"/>
                      </a:lnTo>
                      <a:lnTo>
                        <a:pt x="138" y="44"/>
                      </a:lnTo>
                      <a:lnTo>
                        <a:pt x="142" y="40"/>
                      </a:lnTo>
                      <a:lnTo>
                        <a:pt x="134" y="34"/>
                      </a:lnTo>
                      <a:lnTo>
                        <a:pt x="140" y="30"/>
                      </a:lnTo>
                      <a:lnTo>
                        <a:pt x="148" y="30"/>
                      </a:lnTo>
                      <a:lnTo>
                        <a:pt x="154" y="28"/>
                      </a:lnTo>
                      <a:lnTo>
                        <a:pt x="140" y="20"/>
                      </a:lnTo>
                      <a:lnTo>
                        <a:pt x="132" y="16"/>
                      </a:lnTo>
                      <a:lnTo>
                        <a:pt x="124" y="8"/>
                      </a:lnTo>
                      <a:lnTo>
                        <a:pt x="120" y="2"/>
                      </a:lnTo>
                      <a:lnTo>
                        <a:pt x="110" y="0"/>
                      </a:lnTo>
                      <a:lnTo>
                        <a:pt x="102" y="10"/>
                      </a:lnTo>
                      <a:lnTo>
                        <a:pt x="96" y="18"/>
                      </a:lnTo>
                      <a:lnTo>
                        <a:pt x="92" y="22"/>
                      </a:lnTo>
                      <a:lnTo>
                        <a:pt x="88" y="28"/>
                      </a:lnTo>
                      <a:lnTo>
                        <a:pt x="98" y="36"/>
                      </a:lnTo>
                      <a:lnTo>
                        <a:pt x="94" y="40"/>
                      </a:lnTo>
                      <a:lnTo>
                        <a:pt x="88" y="36"/>
                      </a:lnTo>
                      <a:lnTo>
                        <a:pt x="84" y="38"/>
                      </a:lnTo>
                      <a:lnTo>
                        <a:pt x="82" y="46"/>
                      </a:lnTo>
                      <a:lnTo>
                        <a:pt x="76" y="46"/>
                      </a:lnTo>
                      <a:lnTo>
                        <a:pt x="68" y="40"/>
                      </a:lnTo>
                      <a:lnTo>
                        <a:pt x="60" y="54"/>
                      </a:lnTo>
                      <a:lnTo>
                        <a:pt x="52" y="64"/>
                      </a:lnTo>
                      <a:lnTo>
                        <a:pt x="40" y="62"/>
                      </a:lnTo>
                      <a:lnTo>
                        <a:pt x="28" y="66"/>
                      </a:lnTo>
                      <a:lnTo>
                        <a:pt x="22" y="78"/>
                      </a:lnTo>
                      <a:lnTo>
                        <a:pt x="26" y="84"/>
                      </a:lnTo>
                      <a:lnTo>
                        <a:pt x="28" y="88"/>
                      </a:lnTo>
                      <a:lnTo>
                        <a:pt x="20" y="92"/>
                      </a:lnTo>
                      <a:lnTo>
                        <a:pt x="14" y="84"/>
                      </a:lnTo>
                      <a:lnTo>
                        <a:pt x="10" y="80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3" name="Freeform 241"/>
                <p:cNvSpPr>
                  <a:spLocks/>
                </p:cNvSpPr>
                <p:nvPr/>
              </p:nvSpPr>
              <p:spPr bwMode="gray">
                <a:xfrm>
                  <a:off x="7500684" y="4880102"/>
                  <a:ext cx="254000" cy="212725"/>
                </a:xfrm>
                <a:custGeom>
                  <a:avLst/>
                  <a:gdLst/>
                  <a:ahLst/>
                  <a:cxnLst>
                    <a:cxn ang="0">
                      <a:pos x="14" y="46"/>
                    </a:cxn>
                    <a:cxn ang="0">
                      <a:pos x="24" y="56"/>
                    </a:cxn>
                    <a:cxn ang="0">
                      <a:pos x="36" y="56"/>
                    </a:cxn>
                    <a:cxn ang="0">
                      <a:pos x="44" y="54"/>
                    </a:cxn>
                    <a:cxn ang="0">
                      <a:pos x="66" y="46"/>
                    </a:cxn>
                    <a:cxn ang="0">
                      <a:pos x="74" y="54"/>
                    </a:cxn>
                    <a:cxn ang="0">
                      <a:pos x="86" y="48"/>
                    </a:cxn>
                    <a:cxn ang="0">
                      <a:pos x="98" y="36"/>
                    </a:cxn>
                    <a:cxn ang="0">
                      <a:pos x="108" y="18"/>
                    </a:cxn>
                    <a:cxn ang="0">
                      <a:pos x="110" y="6"/>
                    </a:cxn>
                    <a:cxn ang="0">
                      <a:pos x="116" y="2"/>
                    </a:cxn>
                    <a:cxn ang="0">
                      <a:pos x="132" y="0"/>
                    </a:cxn>
                    <a:cxn ang="0">
                      <a:pos x="140" y="6"/>
                    </a:cxn>
                    <a:cxn ang="0">
                      <a:pos x="138" y="14"/>
                    </a:cxn>
                    <a:cxn ang="0">
                      <a:pos x="132" y="16"/>
                    </a:cxn>
                    <a:cxn ang="0">
                      <a:pos x="140" y="26"/>
                    </a:cxn>
                    <a:cxn ang="0">
                      <a:pos x="146" y="42"/>
                    </a:cxn>
                    <a:cxn ang="0">
                      <a:pos x="150" y="48"/>
                    </a:cxn>
                    <a:cxn ang="0">
                      <a:pos x="160" y="56"/>
                    </a:cxn>
                    <a:cxn ang="0">
                      <a:pos x="156" y="60"/>
                    </a:cxn>
                    <a:cxn ang="0">
                      <a:pos x="144" y="58"/>
                    </a:cxn>
                    <a:cxn ang="0">
                      <a:pos x="138" y="64"/>
                    </a:cxn>
                    <a:cxn ang="0">
                      <a:pos x="136" y="84"/>
                    </a:cxn>
                    <a:cxn ang="0">
                      <a:pos x="120" y="96"/>
                    </a:cxn>
                    <a:cxn ang="0">
                      <a:pos x="122" y="112"/>
                    </a:cxn>
                    <a:cxn ang="0">
                      <a:pos x="120" y="118"/>
                    </a:cxn>
                    <a:cxn ang="0">
                      <a:pos x="118" y="134"/>
                    </a:cxn>
                    <a:cxn ang="0">
                      <a:pos x="94" y="132"/>
                    </a:cxn>
                    <a:cxn ang="0">
                      <a:pos x="92" y="124"/>
                    </a:cxn>
                    <a:cxn ang="0">
                      <a:pos x="64" y="120"/>
                    </a:cxn>
                    <a:cxn ang="0">
                      <a:pos x="60" y="126"/>
                    </a:cxn>
                    <a:cxn ang="0">
                      <a:pos x="46" y="124"/>
                    </a:cxn>
                    <a:cxn ang="0">
                      <a:pos x="44" y="116"/>
                    </a:cxn>
                    <a:cxn ang="0">
                      <a:pos x="24" y="116"/>
                    </a:cxn>
                    <a:cxn ang="0">
                      <a:pos x="20" y="96"/>
                    </a:cxn>
                    <a:cxn ang="0">
                      <a:pos x="12" y="86"/>
                    </a:cxn>
                    <a:cxn ang="0">
                      <a:pos x="2" y="66"/>
                    </a:cxn>
                    <a:cxn ang="0">
                      <a:pos x="0" y="54"/>
                    </a:cxn>
                    <a:cxn ang="0">
                      <a:pos x="6" y="46"/>
                    </a:cxn>
                    <a:cxn ang="0">
                      <a:pos x="14" y="46"/>
                    </a:cxn>
                  </a:cxnLst>
                  <a:rect l="0" t="0" r="r" b="b"/>
                  <a:pathLst>
                    <a:path w="160" h="134">
                      <a:moveTo>
                        <a:pt x="14" y="46"/>
                      </a:moveTo>
                      <a:lnTo>
                        <a:pt x="24" y="56"/>
                      </a:lnTo>
                      <a:lnTo>
                        <a:pt x="36" y="56"/>
                      </a:lnTo>
                      <a:lnTo>
                        <a:pt x="44" y="54"/>
                      </a:lnTo>
                      <a:lnTo>
                        <a:pt x="66" y="46"/>
                      </a:lnTo>
                      <a:lnTo>
                        <a:pt x="74" y="54"/>
                      </a:lnTo>
                      <a:lnTo>
                        <a:pt x="86" y="48"/>
                      </a:lnTo>
                      <a:lnTo>
                        <a:pt x="98" y="36"/>
                      </a:lnTo>
                      <a:lnTo>
                        <a:pt x="108" y="18"/>
                      </a:lnTo>
                      <a:lnTo>
                        <a:pt x="110" y="6"/>
                      </a:lnTo>
                      <a:lnTo>
                        <a:pt x="116" y="2"/>
                      </a:lnTo>
                      <a:lnTo>
                        <a:pt x="132" y="0"/>
                      </a:lnTo>
                      <a:lnTo>
                        <a:pt x="140" y="6"/>
                      </a:lnTo>
                      <a:lnTo>
                        <a:pt x="138" y="14"/>
                      </a:lnTo>
                      <a:lnTo>
                        <a:pt x="132" y="16"/>
                      </a:lnTo>
                      <a:lnTo>
                        <a:pt x="140" y="26"/>
                      </a:lnTo>
                      <a:lnTo>
                        <a:pt x="146" y="42"/>
                      </a:lnTo>
                      <a:lnTo>
                        <a:pt x="150" y="48"/>
                      </a:lnTo>
                      <a:lnTo>
                        <a:pt x="160" y="56"/>
                      </a:lnTo>
                      <a:lnTo>
                        <a:pt x="156" y="60"/>
                      </a:lnTo>
                      <a:lnTo>
                        <a:pt x="144" y="58"/>
                      </a:lnTo>
                      <a:lnTo>
                        <a:pt x="138" y="64"/>
                      </a:lnTo>
                      <a:lnTo>
                        <a:pt x="136" y="84"/>
                      </a:lnTo>
                      <a:lnTo>
                        <a:pt x="120" y="96"/>
                      </a:lnTo>
                      <a:lnTo>
                        <a:pt x="122" y="112"/>
                      </a:lnTo>
                      <a:lnTo>
                        <a:pt x="120" y="118"/>
                      </a:lnTo>
                      <a:lnTo>
                        <a:pt x="118" y="134"/>
                      </a:lnTo>
                      <a:lnTo>
                        <a:pt x="94" y="132"/>
                      </a:lnTo>
                      <a:lnTo>
                        <a:pt x="92" y="124"/>
                      </a:lnTo>
                      <a:lnTo>
                        <a:pt x="64" y="120"/>
                      </a:lnTo>
                      <a:lnTo>
                        <a:pt x="60" y="126"/>
                      </a:lnTo>
                      <a:lnTo>
                        <a:pt x="46" y="124"/>
                      </a:lnTo>
                      <a:lnTo>
                        <a:pt x="44" y="116"/>
                      </a:lnTo>
                      <a:lnTo>
                        <a:pt x="24" y="116"/>
                      </a:lnTo>
                      <a:lnTo>
                        <a:pt x="20" y="96"/>
                      </a:lnTo>
                      <a:lnTo>
                        <a:pt x="12" y="86"/>
                      </a:lnTo>
                      <a:lnTo>
                        <a:pt x="2" y="66"/>
                      </a:lnTo>
                      <a:lnTo>
                        <a:pt x="0" y="54"/>
                      </a:lnTo>
                      <a:lnTo>
                        <a:pt x="6" y="46"/>
                      </a:lnTo>
                      <a:lnTo>
                        <a:pt x="14" y="4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4" name="Freeform 242"/>
                <p:cNvSpPr>
                  <a:spLocks/>
                </p:cNvSpPr>
                <p:nvPr/>
              </p:nvSpPr>
              <p:spPr bwMode="gray">
                <a:xfrm>
                  <a:off x="7154609" y="4857877"/>
                  <a:ext cx="273050" cy="2794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2"/>
                    </a:cxn>
                    <a:cxn ang="0">
                      <a:pos x="38" y="4"/>
                    </a:cxn>
                    <a:cxn ang="0">
                      <a:pos x="48" y="18"/>
                    </a:cxn>
                    <a:cxn ang="0">
                      <a:pos x="60" y="28"/>
                    </a:cxn>
                    <a:cxn ang="0">
                      <a:pos x="72" y="36"/>
                    </a:cxn>
                    <a:cxn ang="0">
                      <a:pos x="84" y="50"/>
                    </a:cxn>
                    <a:cxn ang="0">
                      <a:pos x="96" y="54"/>
                    </a:cxn>
                    <a:cxn ang="0">
                      <a:pos x="108" y="64"/>
                    </a:cxn>
                    <a:cxn ang="0">
                      <a:pos x="122" y="78"/>
                    </a:cxn>
                    <a:cxn ang="0">
                      <a:pos x="134" y="84"/>
                    </a:cxn>
                    <a:cxn ang="0">
                      <a:pos x="134" y="96"/>
                    </a:cxn>
                    <a:cxn ang="0">
                      <a:pos x="136" y="102"/>
                    </a:cxn>
                    <a:cxn ang="0">
                      <a:pos x="144" y="104"/>
                    </a:cxn>
                    <a:cxn ang="0">
                      <a:pos x="152" y="116"/>
                    </a:cxn>
                    <a:cxn ang="0">
                      <a:pos x="152" y="124"/>
                    </a:cxn>
                    <a:cxn ang="0">
                      <a:pos x="150" y="130"/>
                    </a:cxn>
                    <a:cxn ang="0">
                      <a:pos x="160" y="124"/>
                    </a:cxn>
                    <a:cxn ang="0">
                      <a:pos x="172" y="130"/>
                    </a:cxn>
                    <a:cxn ang="0">
                      <a:pos x="172" y="156"/>
                    </a:cxn>
                    <a:cxn ang="0">
                      <a:pos x="170" y="176"/>
                    </a:cxn>
                    <a:cxn ang="0">
                      <a:pos x="160" y="174"/>
                    </a:cxn>
                    <a:cxn ang="0">
                      <a:pos x="152" y="176"/>
                    </a:cxn>
                    <a:cxn ang="0">
                      <a:pos x="142" y="174"/>
                    </a:cxn>
                    <a:cxn ang="0">
                      <a:pos x="96" y="128"/>
                    </a:cxn>
                    <a:cxn ang="0">
                      <a:pos x="90" y="120"/>
                    </a:cxn>
                    <a:cxn ang="0">
                      <a:pos x="86" y="106"/>
                    </a:cxn>
                    <a:cxn ang="0">
                      <a:pos x="64" y="80"/>
                    </a:cxn>
                    <a:cxn ang="0">
                      <a:pos x="60" y="70"/>
                    </a:cxn>
                    <a:cxn ang="0">
                      <a:pos x="60" y="62"/>
                    </a:cxn>
                    <a:cxn ang="0">
                      <a:pos x="46" y="50"/>
                    </a:cxn>
                    <a:cxn ang="0">
                      <a:pos x="38" y="50"/>
                    </a:cxn>
                    <a:cxn ang="0">
                      <a:pos x="38" y="42"/>
                    </a:cxn>
                    <a:cxn ang="0">
                      <a:pos x="20" y="22"/>
                    </a:cxn>
                    <a:cxn ang="0">
                      <a:pos x="4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72" h="176">
                      <a:moveTo>
                        <a:pt x="0" y="0"/>
                      </a:moveTo>
                      <a:lnTo>
                        <a:pt x="20" y="2"/>
                      </a:lnTo>
                      <a:lnTo>
                        <a:pt x="38" y="4"/>
                      </a:lnTo>
                      <a:lnTo>
                        <a:pt x="48" y="18"/>
                      </a:lnTo>
                      <a:lnTo>
                        <a:pt x="60" y="28"/>
                      </a:lnTo>
                      <a:lnTo>
                        <a:pt x="72" y="36"/>
                      </a:lnTo>
                      <a:lnTo>
                        <a:pt x="84" y="50"/>
                      </a:lnTo>
                      <a:lnTo>
                        <a:pt x="96" y="54"/>
                      </a:lnTo>
                      <a:lnTo>
                        <a:pt x="108" y="64"/>
                      </a:lnTo>
                      <a:lnTo>
                        <a:pt x="122" y="78"/>
                      </a:lnTo>
                      <a:lnTo>
                        <a:pt x="134" y="84"/>
                      </a:lnTo>
                      <a:lnTo>
                        <a:pt x="134" y="96"/>
                      </a:lnTo>
                      <a:lnTo>
                        <a:pt x="136" y="102"/>
                      </a:lnTo>
                      <a:lnTo>
                        <a:pt x="144" y="104"/>
                      </a:lnTo>
                      <a:lnTo>
                        <a:pt x="152" y="116"/>
                      </a:lnTo>
                      <a:lnTo>
                        <a:pt x="152" y="124"/>
                      </a:lnTo>
                      <a:lnTo>
                        <a:pt x="150" y="130"/>
                      </a:lnTo>
                      <a:lnTo>
                        <a:pt x="160" y="124"/>
                      </a:lnTo>
                      <a:lnTo>
                        <a:pt x="172" y="130"/>
                      </a:lnTo>
                      <a:lnTo>
                        <a:pt x="172" y="156"/>
                      </a:lnTo>
                      <a:lnTo>
                        <a:pt x="170" y="176"/>
                      </a:lnTo>
                      <a:lnTo>
                        <a:pt x="160" y="174"/>
                      </a:lnTo>
                      <a:lnTo>
                        <a:pt x="152" y="176"/>
                      </a:lnTo>
                      <a:lnTo>
                        <a:pt x="142" y="174"/>
                      </a:lnTo>
                      <a:lnTo>
                        <a:pt x="96" y="128"/>
                      </a:lnTo>
                      <a:lnTo>
                        <a:pt x="90" y="120"/>
                      </a:lnTo>
                      <a:lnTo>
                        <a:pt x="86" y="106"/>
                      </a:lnTo>
                      <a:lnTo>
                        <a:pt x="64" y="80"/>
                      </a:lnTo>
                      <a:lnTo>
                        <a:pt x="60" y="70"/>
                      </a:lnTo>
                      <a:lnTo>
                        <a:pt x="60" y="62"/>
                      </a:lnTo>
                      <a:lnTo>
                        <a:pt x="46" y="50"/>
                      </a:lnTo>
                      <a:lnTo>
                        <a:pt x="38" y="50"/>
                      </a:lnTo>
                      <a:lnTo>
                        <a:pt x="38" y="42"/>
                      </a:lnTo>
                      <a:lnTo>
                        <a:pt x="20" y="22"/>
                      </a:lnTo>
                      <a:lnTo>
                        <a:pt x="4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5" name="Freeform 243"/>
                <p:cNvSpPr>
                  <a:spLocks/>
                </p:cNvSpPr>
                <p:nvPr/>
              </p:nvSpPr>
              <p:spPr bwMode="gray">
                <a:xfrm>
                  <a:off x="7465759" y="5057902"/>
                  <a:ext cx="25400" cy="222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6" y="0"/>
                    </a:cxn>
                    <a:cxn ang="0">
                      <a:pos x="16" y="4"/>
                    </a:cxn>
                    <a:cxn ang="0">
                      <a:pos x="14" y="12"/>
                    </a:cxn>
                    <a:cxn ang="0">
                      <a:pos x="6" y="14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6" h="14">
                      <a:moveTo>
                        <a:pt x="0" y="6"/>
                      </a:moveTo>
                      <a:lnTo>
                        <a:pt x="6" y="0"/>
                      </a:lnTo>
                      <a:lnTo>
                        <a:pt x="16" y="4"/>
                      </a:lnTo>
                      <a:lnTo>
                        <a:pt x="14" y="12"/>
                      </a:lnTo>
                      <a:lnTo>
                        <a:pt x="6" y="14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6" name="Freeform 244"/>
                <p:cNvSpPr>
                  <a:spLocks/>
                </p:cNvSpPr>
                <p:nvPr/>
              </p:nvSpPr>
              <p:spPr bwMode="gray">
                <a:xfrm>
                  <a:off x="7411784" y="5032502"/>
                  <a:ext cx="41275" cy="444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0"/>
                    </a:cxn>
                    <a:cxn ang="0">
                      <a:pos x="14" y="10"/>
                    </a:cxn>
                    <a:cxn ang="0">
                      <a:pos x="18" y="16"/>
                    </a:cxn>
                    <a:cxn ang="0">
                      <a:pos x="24" y="18"/>
                    </a:cxn>
                    <a:cxn ang="0">
                      <a:pos x="26" y="26"/>
                    </a:cxn>
                    <a:cxn ang="0">
                      <a:pos x="20" y="28"/>
                    </a:cxn>
                    <a:cxn ang="0">
                      <a:pos x="14" y="24"/>
                    </a:cxn>
                    <a:cxn ang="0">
                      <a:pos x="12" y="16"/>
                    </a:cxn>
                    <a:cxn ang="0">
                      <a:pos x="6" y="10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28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14" y="10"/>
                      </a:lnTo>
                      <a:lnTo>
                        <a:pt x="18" y="16"/>
                      </a:lnTo>
                      <a:lnTo>
                        <a:pt x="24" y="18"/>
                      </a:lnTo>
                      <a:lnTo>
                        <a:pt x="26" y="26"/>
                      </a:lnTo>
                      <a:lnTo>
                        <a:pt x="20" y="28"/>
                      </a:lnTo>
                      <a:lnTo>
                        <a:pt x="14" y="24"/>
                      </a:lnTo>
                      <a:lnTo>
                        <a:pt x="12" y="16"/>
                      </a:lnTo>
                      <a:lnTo>
                        <a:pt x="6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7" name="Freeform 245"/>
                <p:cNvSpPr>
                  <a:spLocks/>
                </p:cNvSpPr>
                <p:nvPr/>
              </p:nvSpPr>
              <p:spPr bwMode="gray">
                <a:xfrm>
                  <a:off x="7418134" y="5146802"/>
                  <a:ext cx="250825" cy="69850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28" y="0"/>
                    </a:cxn>
                    <a:cxn ang="0">
                      <a:pos x="46" y="10"/>
                    </a:cxn>
                    <a:cxn ang="0">
                      <a:pos x="56" y="14"/>
                    </a:cxn>
                    <a:cxn ang="0">
                      <a:pos x="74" y="14"/>
                    </a:cxn>
                    <a:cxn ang="0">
                      <a:pos x="84" y="10"/>
                    </a:cxn>
                    <a:cxn ang="0">
                      <a:pos x="100" y="10"/>
                    </a:cxn>
                    <a:cxn ang="0">
                      <a:pos x="112" y="18"/>
                    </a:cxn>
                    <a:cxn ang="0">
                      <a:pos x="114" y="24"/>
                    </a:cxn>
                    <a:cxn ang="0">
                      <a:pos x="134" y="26"/>
                    </a:cxn>
                    <a:cxn ang="0">
                      <a:pos x="142" y="26"/>
                    </a:cxn>
                    <a:cxn ang="0">
                      <a:pos x="144" y="32"/>
                    </a:cxn>
                    <a:cxn ang="0">
                      <a:pos x="154" y="36"/>
                    </a:cxn>
                    <a:cxn ang="0">
                      <a:pos x="158" y="42"/>
                    </a:cxn>
                    <a:cxn ang="0">
                      <a:pos x="144" y="44"/>
                    </a:cxn>
                    <a:cxn ang="0">
                      <a:pos x="126" y="40"/>
                    </a:cxn>
                    <a:cxn ang="0">
                      <a:pos x="116" y="38"/>
                    </a:cxn>
                    <a:cxn ang="0">
                      <a:pos x="108" y="38"/>
                    </a:cxn>
                    <a:cxn ang="0">
                      <a:pos x="78" y="36"/>
                    </a:cxn>
                    <a:cxn ang="0">
                      <a:pos x="68" y="28"/>
                    </a:cxn>
                    <a:cxn ang="0">
                      <a:pos x="36" y="28"/>
                    </a:cxn>
                    <a:cxn ang="0">
                      <a:pos x="26" y="24"/>
                    </a:cxn>
                    <a:cxn ang="0">
                      <a:pos x="14" y="20"/>
                    </a:cxn>
                    <a:cxn ang="0">
                      <a:pos x="10" y="16"/>
                    </a:cxn>
                    <a:cxn ang="0">
                      <a:pos x="0" y="10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158" h="44">
                      <a:moveTo>
                        <a:pt x="8" y="2"/>
                      </a:moveTo>
                      <a:lnTo>
                        <a:pt x="28" y="0"/>
                      </a:lnTo>
                      <a:lnTo>
                        <a:pt x="46" y="10"/>
                      </a:lnTo>
                      <a:lnTo>
                        <a:pt x="56" y="14"/>
                      </a:lnTo>
                      <a:lnTo>
                        <a:pt x="74" y="14"/>
                      </a:lnTo>
                      <a:lnTo>
                        <a:pt x="84" y="10"/>
                      </a:lnTo>
                      <a:lnTo>
                        <a:pt x="100" y="10"/>
                      </a:lnTo>
                      <a:lnTo>
                        <a:pt x="112" y="18"/>
                      </a:lnTo>
                      <a:lnTo>
                        <a:pt x="114" y="24"/>
                      </a:lnTo>
                      <a:lnTo>
                        <a:pt x="134" y="26"/>
                      </a:lnTo>
                      <a:lnTo>
                        <a:pt x="142" y="26"/>
                      </a:lnTo>
                      <a:lnTo>
                        <a:pt x="144" y="32"/>
                      </a:lnTo>
                      <a:lnTo>
                        <a:pt x="154" y="36"/>
                      </a:lnTo>
                      <a:lnTo>
                        <a:pt x="158" y="42"/>
                      </a:lnTo>
                      <a:lnTo>
                        <a:pt x="144" y="44"/>
                      </a:lnTo>
                      <a:lnTo>
                        <a:pt x="126" y="40"/>
                      </a:lnTo>
                      <a:lnTo>
                        <a:pt x="116" y="38"/>
                      </a:lnTo>
                      <a:lnTo>
                        <a:pt x="108" y="38"/>
                      </a:lnTo>
                      <a:lnTo>
                        <a:pt x="78" y="36"/>
                      </a:lnTo>
                      <a:lnTo>
                        <a:pt x="68" y="28"/>
                      </a:lnTo>
                      <a:lnTo>
                        <a:pt x="36" y="28"/>
                      </a:lnTo>
                      <a:lnTo>
                        <a:pt x="26" y="24"/>
                      </a:lnTo>
                      <a:lnTo>
                        <a:pt x="14" y="20"/>
                      </a:lnTo>
                      <a:lnTo>
                        <a:pt x="10" y="16"/>
                      </a:lnTo>
                      <a:lnTo>
                        <a:pt x="0" y="10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8" name="Freeform 246"/>
                <p:cNvSpPr>
                  <a:spLocks/>
                </p:cNvSpPr>
                <p:nvPr/>
              </p:nvSpPr>
              <p:spPr bwMode="gray">
                <a:xfrm>
                  <a:off x="7875334" y="5200777"/>
                  <a:ext cx="88900" cy="57150"/>
                </a:xfrm>
                <a:custGeom>
                  <a:avLst/>
                  <a:gdLst/>
                  <a:ahLst/>
                  <a:cxnLst>
                    <a:cxn ang="0">
                      <a:pos x="0" y="36"/>
                    </a:cxn>
                    <a:cxn ang="0">
                      <a:pos x="18" y="28"/>
                    </a:cxn>
                    <a:cxn ang="0">
                      <a:pos x="30" y="18"/>
                    </a:cxn>
                    <a:cxn ang="0">
                      <a:pos x="54" y="8"/>
                    </a:cxn>
                    <a:cxn ang="0">
                      <a:pos x="56" y="2"/>
                    </a:cxn>
                    <a:cxn ang="0">
                      <a:pos x="38" y="0"/>
                    </a:cxn>
                    <a:cxn ang="0">
                      <a:pos x="24" y="8"/>
                    </a:cxn>
                    <a:cxn ang="0">
                      <a:pos x="14" y="16"/>
                    </a:cxn>
                    <a:cxn ang="0">
                      <a:pos x="8" y="18"/>
                    </a:cxn>
                    <a:cxn ang="0">
                      <a:pos x="2" y="22"/>
                    </a:cxn>
                    <a:cxn ang="0">
                      <a:pos x="0" y="36"/>
                    </a:cxn>
                  </a:cxnLst>
                  <a:rect l="0" t="0" r="r" b="b"/>
                  <a:pathLst>
                    <a:path w="56" h="36">
                      <a:moveTo>
                        <a:pt x="0" y="36"/>
                      </a:moveTo>
                      <a:lnTo>
                        <a:pt x="18" y="28"/>
                      </a:lnTo>
                      <a:lnTo>
                        <a:pt x="30" y="18"/>
                      </a:lnTo>
                      <a:lnTo>
                        <a:pt x="54" y="8"/>
                      </a:lnTo>
                      <a:lnTo>
                        <a:pt x="56" y="2"/>
                      </a:lnTo>
                      <a:lnTo>
                        <a:pt x="38" y="0"/>
                      </a:lnTo>
                      <a:lnTo>
                        <a:pt x="24" y="8"/>
                      </a:lnTo>
                      <a:lnTo>
                        <a:pt x="14" y="16"/>
                      </a:lnTo>
                      <a:lnTo>
                        <a:pt x="8" y="18"/>
                      </a:lnTo>
                      <a:lnTo>
                        <a:pt x="2" y="22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1">
                      <a:lumMod val="20000"/>
                      <a:lumOff val="80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09" name="Freeform 247"/>
                <p:cNvSpPr>
                  <a:spLocks/>
                </p:cNvSpPr>
                <p:nvPr/>
              </p:nvSpPr>
              <p:spPr bwMode="gray">
                <a:xfrm>
                  <a:off x="7757859" y="5229352"/>
                  <a:ext cx="47625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4" y="0"/>
                    </a:cxn>
                    <a:cxn ang="0">
                      <a:pos x="24" y="6"/>
                    </a:cxn>
                    <a:cxn ang="0">
                      <a:pos x="30" y="12"/>
                    </a:cxn>
                    <a:cxn ang="0">
                      <a:pos x="26" y="16"/>
                    </a:cxn>
                    <a:cxn ang="0">
                      <a:pos x="14" y="14"/>
                    </a:cxn>
                    <a:cxn ang="0">
                      <a:pos x="4" y="8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16">
                      <a:moveTo>
                        <a:pt x="2" y="0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30" y="12"/>
                      </a:lnTo>
                      <a:lnTo>
                        <a:pt x="26" y="16"/>
                      </a:lnTo>
                      <a:lnTo>
                        <a:pt x="14" y="14"/>
                      </a:lnTo>
                      <a:lnTo>
                        <a:pt x="4" y="8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0" name="Freeform 248"/>
                <p:cNvSpPr>
                  <a:spLocks/>
                </p:cNvSpPr>
                <p:nvPr/>
              </p:nvSpPr>
              <p:spPr bwMode="gray">
                <a:xfrm>
                  <a:off x="7780084" y="5200777"/>
                  <a:ext cx="60325" cy="15875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8" y="10"/>
                    </a:cxn>
                    <a:cxn ang="0">
                      <a:pos x="38" y="10"/>
                    </a:cxn>
                    <a:cxn ang="0">
                      <a:pos x="38" y="4"/>
                    </a:cxn>
                    <a:cxn ang="0">
                      <a:pos x="24" y="4"/>
                    </a:cxn>
                    <a:cxn ang="0">
                      <a:pos x="18" y="2"/>
                    </a:cxn>
                    <a:cxn ang="0">
                      <a:pos x="8" y="0"/>
                    </a:cxn>
                    <a:cxn ang="0">
                      <a:pos x="4" y="2"/>
                    </a:cxn>
                    <a:cxn ang="0">
                      <a:pos x="0" y="10"/>
                    </a:cxn>
                  </a:cxnLst>
                  <a:rect l="0" t="0" r="r" b="b"/>
                  <a:pathLst>
                    <a:path w="38" h="10">
                      <a:moveTo>
                        <a:pt x="0" y="10"/>
                      </a:moveTo>
                      <a:lnTo>
                        <a:pt x="18" y="10"/>
                      </a:lnTo>
                      <a:lnTo>
                        <a:pt x="38" y="10"/>
                      </a:lnTo>
                      <a:lnTo>
                        <a:pt x="38" y="4"/>
                      </a:lnTo>
                      <a:lnTo>
                        <a:pt x="24" y="4"/>
                      </a:lnTo>
                      <a:lnTo>
                        <a:pt x="18" y="2"/>
                      </a:lnTo>
                      <a:lnTo>
                        <a:pt x="8" y="0"/>
                      </a:lnTo>
                      <a:lnTo>
                        <a:pt x="4" y="2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1" name="Freeform 249"/>
                <p:cNvSpPr>
                  <a:spLocks/>
                </p:cNvSpPr>
                <p:nvPr/>
              </p:nvSpPr>
              <p:spPr bwMode="gray">
                <a:xfrm>
                  <a:off x="7732459" y="5200777"/>
                  <a:ext cx="31750" cy="15875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0"/>
                    </a:cxn>
                    <a:cxn ang="0">
                      <a:pos x="20" y="10"/>
                    </a:cxn>
                    <a:cxn ang="0">
                      <a:pos x="18" y="2"/>
                    </a:cxn>
                    <a:cxn ang="0">
                      <a:pos x="8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20" h="10">
                      <a:moveTo>
                        <a:pt x="0" y="2"/>
                      </a:moveTo>
                      <a:lnTo>
                        <a:pt x="0" y="10"/>
                      </a:lnTo>
                      <a:lnTo>
                        <a:pt x="20" y="10"/>
                      </a:lnTo>
                      <a:lnTo>
                        <a:pt x="18" y="2"/>
                      </a:lnTo>
                      <a:lnTo>
                        <a:pt x="8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2" name="Freeform 250"/>
                <p:cNvSpPr>
                  <a:spLocks/>
                </p:cNvSpPr>
                <p:nvPr/>
              </p:nvSpPr>
              <p:spPr bwMode="gray">
                <a:xfrm>
                  <a:off x="7681659" y="5200777"/>
                  <a:ext cx="41275" cy="285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4" y="2"/>
                    </a:cxn>
                    <a:cxn ang="0">
                      <a:pos x="26" y="4"/>
                    </a:cxn>
                    <a:cxn ang="0">
                      <a:pos x="26" y="10"/>
                    </a:cxn>
                    <a:cxn ang="0">
                      <a:pos x="24" y="18"/>
                    </a:cxn>
                    <a:cxn ang="0">
                      <a:pos x="12" y="14"/>
                    </a:cxn>
                    <a:cxn ang="0">
                      <a:pos x="0" y="1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6" h="18">
                      <a:moveTo>
                        <a:pt x="2" y="0"/>
                      </a:moveTo>
                      <a:lnTo>
                        <a:pt x="14" y="2"/>
                      </a:lnTo>
                      <a:lnTo>
                        <a:pt x="26" y="4"/>
                      </a:lnTo>
                      <a:lnTo>
                        <a:pt x="26" y="10"/>
                      </a:lnTo>
                      <a:lnTo>
                        <a:pt x="24" y="18"/>
                      </a:lnTo>
                      <a:lnTo>
                        <a:pt x="12" y="14"/>
                      </a:lnTo>
                      <a:lnTo>
                        <a:pt x="0" y="1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3" name="Freeform 251"/>
                <p:cNvSpPr>
                  <a:spLocks/>
                </p:cNvSpPr>
                <p:nvPr/>
              </p:nvSpPr>
              <p:spPr bwMode="gray">
                <a:xfrm>
                  <a:off x="7754684" y="4949952"/>
                  <a:ext cx="155575" cy="187325"/>
                </a:xfrm>
                <a:custGeom>
                  <a:avLst/>
                  <a:gdLst/>
                  <a:ahLst/>
                  <a:cxnLst>
                    <a:cxn ang="0">
                      <a:pos x="12" y="36"/>
                    </a:cxn>
                    <a:cxn ang="0">
                      <a:pos x="12" y="26"/>
                    </a:cxn>
                    <a:cxn ang="0">
                      <a:pos x="20" y="14"/>
                    </a:cxn>
                    <a:cxn ang="0">
                      <a:pos x="32" y="8"/>
                    </a:cxn>
                    <a:cxn ang="0">
                      <a:pos x="48" y="10"/>
                    </a:cxn>
                    <a:cxn ang="0">
                      <a:pos x="58" y="14"/>
                    </a:cxn>
                    <a:cxn ang="0">
                      <a:pos x="74" y="14"/>
                    </a:cxn>
                    <a:cxn ang="0">
                      <a:pos x="84" y="12"/>
                    </a:cxn>
                    <a:cxn ang="0">
                      <a:pos x="90" y="8"/>
                    </a:cxn>
                    <a:cxn ang="0">
                      <a:pos x="98" y="0"/>
                    </a:cxn>
                    <a:cxn ang="0">
                      <a:pos x="98" y="8"/>
                    </a:cxn>
                    <a:cxn ang="0">
                      <a:pos x="88" y="20"/>
                    </a:cxn>
                    <a:cxn ang="0">
                      <a:pos x="80" y="26"/>
                    </a:cxn>
                    <a:cxn ang="0">
                      <a:pos x="56" y="22"/>
                    </a:cxn>
                    <a:cxn ang="0">
                      <a:pos x="42" y="20"/>
                    </a:cxn>
                    <a:cxn ang="0">
                      <a:pos x="30" y="20"/>
                    </a:cxn>
                    <a:cxn ang="0">
                      <a:pos x="24" y="20"/>
                    </a:cxn>
                    <a:cxn ang="0">
                      <a:pos x="18" y="26"/>
                    </a:cxn>
                    <a:cxn ang="0">
                      <a:pos x="18" y="36"/>
                    </a:cxn>
                    <a:cxn ang="0">
                      <a:pos x="22" y="42"/>
                    </a:cxn>
                    <a:cxn ang="0">
                      <a:pos x="26" y="46"/>
                    </a:cxn>
                    <a:cxn ang="0">
                      <a:pos x="28" y="50"/>
                    </a:cxn>
                    <a:cxn ang="0">
                      <a:pos x="32" y="52"/>
                    </a:cxn>
                    <a:cxn ang="0">
                      <a:pos x="38" y="44"/>
                    </a:cxn>
                    <a:cxn ang="0">
                      <a:pos x="42" y="42"/>
                    </a:cxn>
                    <a:cxn ang="0">
                      <a:pos x="52" y="44"/>
                    </a:cxn>
                    <a:cxn ang="0">
                      <a:pos x="60" y="40"/>
                    </a:cxn>
                    <a:cxn ang="0">
                      <a:pos x="70" y="40"/>
                    </a:cxn>
                    <a:cxn ang="0">
                      <a:pos x="68" y="46"/>
                    </a:cxn>
                    <a:cxn ang="0">
                      <a:pos x="56" y="48"/>
                    </a:cxn>
                    <a:cxn ang="0">
                      <a:pos x="50" y="54"/>
                    </a:cxn>
                    <a:cxn ang="0">
                      <a:pos x="44" y="60"/>
                    </a:cxn>
                    <a:cxn ang="0">
                      <a:pos x="44" y="62"/>
                    </a:cxn>
                    <a:cxn ang="0">
                      <a:pos x="48" y="68"/>
                    </a:cxn>
                    <a:cxn ang="0">
                      <a:pos x="54" y="80"/>
                    </a:cxn>
                    <a:cxn ang="0">
                      <a:pos x="54" y="84"/>
                    </a:cxn>
                    <a:cxn ang="0">
                      <a:pos x="56" y="92"/>
                    </a:cxn>
                    <a:cxn ang="0">
                      <a:pos x="62" y="96"/>
                    </a:cxn>
                    <a:cxn ang="0">
                      <a:pos x="54" y="100"/>
                    </a:cxn>
                    <a:cxn ang="0">
                      <a:pos x="46" y="98"/>
                    </a:cxn>
                    <a:cxn ang="0">
                      <a:pos x="44" y="104"/>
                    </a:cxn>
                    <a:cxn ang="0">
                      <a:pos x="38" y="94"/>
                    </a:cxn>
                    <a:cxn ang="0">
                      <a:pos x="34" y="84"/>
                    </a:cxn>
                    <a:cxn ang="0">
                      <a:pos x="32" y="70"/>
                    </a:cxn>
                    <a:cxn ang="0">
                      <a:pos x="24" y="70"/>
                    </a:cxn>
                    <a:cxn ang="0">
                      <a:pos x="22" y="76"/>
                    </a:cxn>
                    <a:cxn ang="0">
                      <a:pos x="24" y="92"/>
                    </a:cxn>
                    <a:cxn ang="0">
                      <a:pos x="24" y="98"/>
                    </a:cxn>
                    <a:cxn ang="0">
                      <a:pos x="24" y="112"/>
                    </a:cxn>
                    <a:cxn ang="0">
                      <a:pos x="22" y="118"/>
                    </a:cxn>
                    <a:cxn ang="0">
                      <a:pos x="10" y="116"/>
                    </a:cxn>
                    <a:cxn ang="0">
                      <a:pos x="10" y="102"/>
                    </a:cxn>
                    <a:cxn ang="0">
                      <a:pos x="12" y="90"/>
                    </a:cxn>
                    <a:cxn ang="0">
                      <a:pos x="10" y="84"/>
                    </a:cxn>
                    <a:cxn ang="0">
                      <a:pos x="0" y="80"/>
                    </a:cxn>
                    <a:cxn ang="0">
                      <a:pos x="0" y="68"/>
                    </a:cxn>
                    <a:cxn ang="0">
                      <a:pos x="4" y="58"/>
                    </a:cxn>
                    <a:cxn ang="0">
                      <a:pos x="8" y="42"/>
                    </a:cxn>
                    <a:cxn ang="0">
                      <a:pos x="12" y="36"/>
                    </a:cxn>
                  </a:cxnLst>
                  <a:rect l="0" t="0" r="r" b="b"/>
                  <a:pathLst>
                    <a:path w="98" h="118">
                      <a:moveTo>
                        <a:pt x="12" y="36"/>
                      </a:moveTo>
                      <a:lnTo>
                        <a:pt x="12" y="26"/>
                      </a:lnTo>
                      <a:lnTo>
                        <a:pt x="20" y="14"/>
                      </a:lnTo>
                      <a:lnTo>
                        <a:pt x="32" y="8"/>
                      </a:lnTo>
                      <a:lnTo>
                        <a:pt x="48" y="10"/>
                      </a:lnTo>
                      <a:lnTo>
                        <a:pt x="58" y="14"/>
                      </a:lnTo>
                      <a:lnTo>
                        <a:pt x="74" y="14"/>
                      </a:lnTo>
                      <a:lnTo>
                        <a:pt x="84" y="12"/>
                      </a:lnTo>
                      <a:lnTo>
                        <a:pt x="90" y="8"/>
                      </a:lnTo>
                      <a:lnTo>
                        <a:pt x="98" y="0"/>
                      </a:lnTo>
                      <a:lnTo>
                        <a:pt x="98" y="8"/>
                      </a:lnTo>
                      <a:lnTo>
                        <a:pt x="88" y="20"/>
                      </a:lnTo>
                      <a:lnTo>
                        <a:pt x="80" y="26"/>
                      </a:lnTo>
                      <a:lnTo>
                        <a:pt x="56" y="22"/>
                      </a:lnTo>
                      <a:lnTo>
                        <a:pt x="42" y="20"/>
                      </a:lnTo>
                      <a:lnTo>
                        <a:pt x="30" y="20"/>
                      </a:lnTo>
                      <a:lnTo>
                        <a:pt x="24" y="20"/>
                      </a:lnTo>
                      <a:lnTo>
                        <a:pt x="18" y="26"/>
                      </a:lnTo>
                      <a:lnTo>
                        <a:pt x="18" y="36"/>
                      </a:lnTo>
                      <a:lnTo>
                        <a:pt x="22" y="42"/>
                      </a:lnTo>
                      <a:lnTo>
                        <a:pt x="26" y="46"/>
                      </a:lnTo>
                      <a:lnTo>
                        <a:pt x="28" y="50"/>
                      </a:lnTo>
                      <a:lnTo>
                        <a:pt x="32" y="52"/>
                      </a:lnTo>
                      <a:lnTo>
                        <a:pt x="38" y="44"/>
                      </a:lnTo>
                      <a:lnTo>
                        <a:pt x="42" y="42"/>
                      </a:lnTo>
                      <a:lnTo>
                        <a:pt x="52" y="44"/>
                      </a:lnTo>
                      <a:lnTo>
                        <a:pt x="60" y="40"/>
                      </a:lnTo>
                      <a:lnTo>
                        <a:pt x="70" y="40"/>
                      </a:lnTo>
                      <a:lnTo>
                        <a:pt x="68" y="46"/>
                      </a:lnTo>
                      <a:lnTo>
                        <a:pt x="56" y="48"/>
                      </a:lnTo>
                      <a:lnTo>
                        <a:pt x="50" y="54"/>
                      </a:lnTo>
                      <a:lnTo>
                        <a:pt x="44" y="60"/>
                      </a:lnTo>
                      <a:lnTo>
                        <a:pt x="44" y="62"/>
                      </a:lnTo>
                      <a:lnTo>
                        <a:pt x="48" y="68"/>
                      </a:lnTo>
                      <a:lnTo>
                        <a:pt x="54" y="80"/>
                      </a:lnTo>
                      <a:lnTo>
                        <a:pt x="54" y="84"/>
                      </a:lnTo>
                      <a:lnTo>
                        <a:pt x="56" y="92"/>
                      </a:lnTo>
                      <a:lnTo>
                        <a:pt x="62" y="96"/>
                      </a:lnTo>
                      <a:lnTo>
                        <a:pt x="54" y="100"/>
                      </a:lnTo>
                      <a:lnTo>
                        <a:pt x="46" y="98"/>
                      </a:lnTo>
                      <a:lnTo>
                        <a:pt x="44" y="104"/>
                      </a:lnTo>
                      <a:lnTo>
                        <a:pt x="38" y="94"/>
                      </a:lnTo>
                      <a:lnTo>
                        <a:pt x="34" y="84"/>
                      </a:lnTo>
                      <a:lnTo>
                        <a:pt x="32" y="70"/>
                      </a:lnTo>
                      <a:lnTo>
                        <a:pt x="24" y="70"/>
                      </a:lnTo>
                      <a:lnTo>
                        <a:pt x="22" y="76"/>
                      </a:lnTo>
                      <a:lnTo>
                        <a:pt x="24" y="92"/>
                      </a:lnTo>
                      <a:lnTo>
                        <a:pt x="24" y="98"/>
                      </a:lnTo>
                      <a:lnTo>
                        <a:pt x="24" y="112"/>
                      </a:lnTo>
                      <a:lnTo>
                        <a:pt x="22" y="118"/>
                      </a:lnTo>
                      <a:lnTo>
                        <a:pt x="10" y="116"/>
                      </a:lnTo>
                      <a:lnTo>
                        <a:pt x="10" y="102"/>
                      </a:lnTo>
                      <a:lnTo>
                        <a:pt x="12" y="90"/>
                      </a:lnTo>
                      <a:lnTo>
                        <a:pt x="10" y="84"/>
                      </a:lnTo>
                      <a:lnTo>
                        <a:pt x="0" y="80"/>
                      </a:lnTo>
                      <a:lnTo>
                        <a:pt x="0" y="68"/>
                      </a:lnTo>
                      <a:lnTo>
                        <a:pt x="4" y="58"/>
                      </a:lnTo>
                      <a:lnTo>
                        <a:pt x="8" y="42"/>
                      </a:lnTo>
                      <a:lnTo>
                        <a:pt x="12" y="36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4" name="Freeform 252"/>
                <p:cNvSpPr>
                  <a:spLocks/>
                </p:cNvSpPr>
                <p:nvPr/>
              </p:nvSpPr>
              <p:spPr bwMode="gray">
                <a:xfrm>
                  <a:off x="8053134" y="5007102"/>
                  <a:ext cx="257175" cy="215900"/>
                </a:xfrm>
                <a:custGeom>
                  <a:avLst/>
                  <a:gdLst/>
                  <a:ahLst/>
                  <a:cxnLst>
                    <a:cxn ang="0">
                      <a:pos x="2" y="8"/>
                    </a:cxn>
                    <a:cxn ang="0">
                      <a:pos x="20" y="2"/>
                    </a:cxn>
                    <a:cxn ang="0">
                      <a:pos x="30" y="0"/>
                    </a:cxn>
                    <a:cxn ang="0">
                      <a:pos x="48" y="2"/>
                    </a:cxn>
                    <a:cxn ang="0">
                      <a:pos x="56" y="10"/>
                    </a:cxn>
                    <a:cxn ang="0">
                      <a:pos x="54" y="22"/>
                    </a:cxn>
                    <a:cxn ang="0">
                      <a:pos x="54" y="30"/>
                    </a:cxn>
                    <a:cxn ang="0">
                      <a:pos x="60" y="34"/>
                    </a:cxn>
                    <a:cxn ang="0">
                      <a:pos x="62" y="42"/>
                    </a:cxn>
                    <a:cxn ang="0">
                      <a:pos x="70" y="44"/>
                    </a:cxn>
                    <a:cxn ang="0">
                      <a:pos x="80" y="42"/>
                    </a:cxn>
                    <a:cxn ang="0">
                      <a:pos x="86" y="32"/>
                    </a:cxn>
                    <a:cxn ang="0">
                      <a:pos x="94" y="26"/>
                    </a:cxn>
                    <a:cxn ang="0">
                      <a:pos x="104" y="22"/>
                    </a:cxn>
                    <a:cxn ang="0">
                      <a:pos x="110" y="16"/>
                    </a:cxn>
                    <a:cxn ang="0">
                      <a:pos x="128" y="22"/>
                    </a:cxn>
                    <a:cxn ang="0">
                      <a:pos x="142" y="26"/>
                    </a:cxn>
                    <a:cxn ang="0">
                      <a:pos x="158" y="32"/>
                    </a:cxn>
                    <a:cxn ang="0">
                      <a:pos x="162" y="34"/>
                    </a:cxn>
                    <a:cxn ang="0">
                      <a:pos x="162" y="136"/>
                    </a:cxn>
                    <a:cxn ang="0">
                      <a:pos x="148" y="124"/>
                    </a:cxn>
                    <a:cxn ang="0">
                      <a:pos x="138" y="120"/>
                    </a:cxn>
                    <a:cxn ang="0">
                      <a:pos x="130" y="120"/>
                    </a:cxn>
                    <a:cxn ang="0">
                      <a:pos x="124" y="124"/>
                    </a:cxn>
                    <a:cxn ang="0">
                      <a:pos x="110" y="126"/>
                    </a:cxn>
                    <a:cxn ang="0">
                      <a:pos x="108" y="118"/>
                    </a:cxn>
                    <a:cxn ang="0">
                      <a:pos x="110" y="114"/>
                    </a:cxn>
                    <a:cxn ang="0">
                      <a:pos x="116" y="112"/>
                    </a:cxn>
                    <a:cxn ang="0">
                      <a:pos x="124" y="110"/>
                    </a:cxn>
                    <a:cxn ang="0">
                      <a:pos x="126" y="98"/>
                    </a:cxn>
                    <a:cxn ang="0">
                      <a:pos x="122" y="90"/>
                    </a:cxn>
                    <a:cxn ang="0">
                      <a:pos x="112" y="80"/>
                    </a:cxn>
                    <a:cxn ang="0">
                      <a:pos x="90" y="68"/>
                    </a:cxn>
                    <a:cxn ang="0">
                      <a:pos x="66" y="62"/>
                    </a:cxn>
                    <a:cxn ang="0">
                      <a:pos x="60" y="56"/>
                    </a:cxn>
                    <a:cxn ang="0">
                      <a:pos x="54" y="54"/>
                    </a:cxn>
                    <a:cxn ang="0">
                      <a:pos x="48" y="40"/>
                    </a:cxn>
                    <a:cxn ang="0">
                      <a:pos x="42" y="42"/>
                    </a:cxn>
                    <a:cxn ang="0">
                      <a:pos x="42" y="48"/>
                    </a:cxn>
                    <a:cxn ang="0">
                      <a:pos x="42" y="58"/>
                    </a:cxn>
                    <a:cxn ang="0">
                      <a:pos x="32" y="56"/>
                    </a:cxn>
                    <a:cxn ang="0">
                      <a:pos x="32" y="46"/>
                    </a:cxn>
                    <a:cxn ang="0">
                      <a:pos x="30" y="40"/>
                    </a:cxn>
                    <a:cxn ang="0">
                      <a:pos x="20" y="38"/>
                    </a:cxn>
                    <a:cxn ang="0">
                      <a:pos x="30" y="32"/>
                    </a:cxn>
                    <a:cxn ang="0">
                      <a:pos x="42" y="34"/>
                    </a:cxn>
                    <a:cxn ang="0">
                      <a:pos x="50" y="32"/>
                    </a:cxn>
                    <a:cxn ang="0">
                      <a:pos x="46" y="24"/>
                    </a:cxn>
                    <a:cxn ang="0">
                      <a:pos x="30" y="24"/>
                    </a:cxn>
                    <a:cxn ang="0">
                      <a:pos x="20" y="26"/>
                    </a:cxn>
                    <a:cxn ang="0">
                      <a:pos x="16" y="16"/>
                    </a:cxn>
                    <a:cxn ang="0">
                      <a:pos x="6" y="16"/>
                    </a:cxn>
                    <a:cxn ang="0">
                      <a:pos x="0" y="14"/>
                    </a:cxn>
                    <a:cxn ang="0">
                      <a:pos x="2" y="8"/>
                    </a:cxn>
                  </a:cxnLst>
                  <a:rect l="0" t="0" r="r" b="b"/>
                  <a:pathLst>
                    <a:path w="162" h="136">
                      <a:moveTo>
                        <a:pt x="2" y="8"/>
                      </a:moveTo>
                      <a:lnTo>
                        <a:pt x="20" y="2"/>
                      </a:lnTo>
                      <a:lnTo>
                        <a:pt x="30" y="0"/>
                      </a:lnTo>
                      <a:lnTo>
                        <a:pt x="48" y="2"/>
                      </a:lnTo>
                      <a:lnTo>
                        <a:pt x="56" y="10"/>
                      </a:lnTo>
                      <a:lnTo>
                        <a:pt x="54" y="22"/>
                      </a:lnTo>
                      <a:lnTo>
                        <a:pt x="54" y="30"/>
                      </a:lnTo>
                      <a:lnTo>
                        <a:pt x="60" y="34"/>
                      </a:lnTo>
                      <a:lnTo>
                        <a:pt x="62" y="42"/>
                      </a:lnTo>
                      <a:lnTo>
                        <a:pt x="70" y="44"/>
                      </a:lnTo>
                      <a:lnTo>
                        <a:pt x="80" y="42"/>
                      </a:lnTo>
                      <a:lnTo>
                        <a:pt x="86" y="32"/>
                      </a:lnTo>
                      <a:lnTo>
                        <a:pt x="94" y="26"/>
                      </a:lnTo>
                      <a:lnTo>
                        <a:pt x="104" y="22"/>
                      </a:lnTo>
                      <a:lnTo>
                        <a:pt x="110" y="16"/>
                      </a:lnTo>
                      <a:lnTo>
                        <a:pt x="128" y="22"/>
                      </a:lnTo>
                      <a:lnTo>
                        <a:pt x="142" y="26"/>
                      </a:lnTo>
                      <a:lnTo>
                        <a:pt x="158" y="32"/>
                      </a:lnTo>
                      <a:lnTo>
                        <a:pt x="162" y="34"/>
                      </a:lnTo>
                      <a:lnTo>
                        <a:pt x="162" y="136"/>
                      </a:lnTo>
                      <a:lnTo>
                        <a:pt x="148" y="124"/>
                      </a:lnTo>
                      <a:lnTo>
                        <a:pt x="138" y="120"/>
                      </a:lnTo>
                      <a:lnTo>
                        <a:pt x="130" y="120"/>
                      </a:lnTo>
                      <a:lnTo>
                        <a:pt x="124" y="124"/>
                      </a:lnTo>
                      <a:lnTo>
                        <a:pt x="110" y="126"/>
                      </a:lnTo>
                      <a:lnTo>
                        <a:pt x="108" y="118"/>
                      </a:lnTo>
                      <a:lnTo>
                        <a:pt x="110" y="114"/>
                      </a:lnTo>
                      <a:lnTo>
                        <a:pt x="116" y="112"/>
                      </a:lnTo>
                      <a:lnTo>
                        <a:pt x="124" y="110"/>
                      </a:lnTo>
                      <a:lnTo>
                        <a:pt x="126" y="98"/>
                      </a:lnTo>
                      <a:lnTo>
                        <a:pt x="122" y="90"/>
                      </a:lnTo>
                      <a:lnTo>
                        <a:pt x="112" y="80"/>
                      </a:lnTo>
                      <a:lnTo>
                        <a:pt x="90" y="68"/>
                      </a:lnTo>
                      <a:lnTo>
                        <a:pt x="66" y="62"/>
                      </a:lnTo>
                      <a:lnTo>
                        <a:pt x="60" y="56"/>
                      </a:lnTo>
                      <a:lnTo>
                        <a:pt x="54" y="54"/>
                      </a:lnTo>
                      <a:lnTo>
                        <a:pt x="48" y="40"/>
                      </a:lnTo>
                      <a:lnTo>
                        <a:pt x="42" y="42"/>
                      </a:lnTo>
                      <a:lnTo>
                        <a:pt x="42" y="48"/>
                      </a:lnTo>
                      <a:lnTo>
                        <a:pt x="42" y="58"/>
                      </a:lnTo>
                      <a:lnTo>
                        <a:pt x="32" y="56"/>
                      </a:lnTo>
                      <a:lnTo>
                        <a:pt x="32" y="46"/>
                      </a:lnTo>
                      <a:lnTo>
                        <a:pt x="30" y="40"/>
                      </a:lnTo>
                      <a:lnTo>
                        <a:pt x="20" y="38"/>
                      </a:lnTo>
                      <a:lnTo>
                        <a:pt x="30" y="32"/>
                      </a:lnTo>
                      <a:lnTo>
                        <a:pt x="42" y="34"/>
                      </a:lnTo>
                      <a:lnTo>
                        <a:pt x="50" y="32"/>
                      </a:lnTo>
                      <a:lnTo>
                        <a:pt x="46" y="24"/>
                      </a:lnTo>
                      <a:lnTo>
                        <a:pt x="30" y="24"/>
                      </a:lnTo>
                      <a:lnTo>
                        <a:pt x="20" y="26"/>
                      </a:lnTo>
                      <a:lnTo>
                        <a:pt x="16" y="16"/>
                      </a:lnTo>
                      <a:lnTo>
                        <a:pt x="6" y="16"/>
                      </a:lnTo>
                      <a:lnTo>
                        <a:pt x="0" y="14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5" name="Freeform 253"/>
                <p:cNvSpPr>
                  <a:spLocks/>
                </p:cNvSpPr>
                <p:nvPr/>
              </p:nvSpPr>
              <p:spPr bwMode="gray">
                <a:xfrm>
                  <a:off x="7980109" y="5064252"/>
                  <a:ext cx="76200" cy="25400"/>
                </a:xfrm>
                <a:custGeom>
                  <a:avLst/>
                  <a:gdLst/>
                  <a:ahLst/>
                  <a:cxnLst>
                    <a:cxn ang="0">
                      <a:pos x="4" y="2"/>
                    </a:cxn>
                    <a:cxn ang="0">
                      <a:pos x="20" y="0"/>
                    </a:cxn>
                    <a:cxn ang="0">
                      <a:pos x="38" y="2"/>
                    </a:cxn>
                    <a:cxn ang="0">
                      <a:pos x="48" y="10"/>
                    </a:cxn>
                    <a:cxn ang="0">
                      <a:pos x="46" y="16"/>
                    </a:cxn>
                    <a:cxn ang="0">
                      <a:pos x="34" y="12"/>
                    </a:cxn>
                    <a:cxn ang="0">
                      <a:pos x="24" y="10"/>
                    </a:cxn>
                    <a:cxn ang="0">
                      <a:pos x="12" y="10"/>
                    </a:cxn>
                    <a:cxn ang="0">
                      <a:pos x="8" y="14"/>
                    </a:cxn>
                    <a:cxn ang="0">
                      <a:pos x="2" y="14"/>
                    </a:cxn>
                    <a:cxn ang="0">
                      <a:pos x="0" y="6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8" h="16">
                      <a:moveTo>
                        <a:pt x="4" y="2"/>
                      </a:moveTo>
                      <a:lnTo>
                        <a:pt x="20" y="0"/>
                      </a:lnTo>
                      <a:lnTo>
                        <a:pt x="38" y="2"/>
                      </a:lnTo>
                      <a:lnTo>
                        <a:pt x="48" y="10"/>
                      </a:lnTo>
                      <a:lnTo>
                        <a:pt x="46" y="16"/>
                      </a:lnTo>
                      <a:lnTo>
                        <a:pt x="34" y="12"/>
                      </a:lnTo>
                      <a:lnTo>
                        <a:pt x="24" y="10"/>
                      </a:lnTo>
                      <a:lnTo>
                        <a:pt x="12" y="10"/>
                      </a:lnTo>
                      <a:lnTo>
                        <a:pt x="8" y="14"/>
                      </a:lnTo>
                      <a:lnTo>
                        <a:pt x="2" y="14"/>
                      </a:lnTo>
                      <a:lnTo>
                        <a:pt x="0" y="6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6" name="Freeform 254"/>
                <p:cNvSpPr>
                  <a:spLocks/>
                </p:cNvSpPr>
                <p:nvPr/>
              </p:nvSpPr>
              <p:spPr bwMode="gray">
                <a:xfrm>
                  <a:off x="7938834" y="5073777"/>
                  <a:ext cx="28575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2" y="0"/>
                    </a:cxn>
                    <a:cxn ang="0">
                      <a:pos x="18" y="4"/>
                    </a:cxn>
                    <a:cxn ang="0">
                      <a:pos x="14" y="10"/>
                    </a:cxn>
                    <a:cxn ang="0">
                      <a:pos x="4" y="10"/>
                    </a:cxn>
                    <a:cxn ang="0">
                      <a:pos x="0" y="6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8" h="10">
                      <a:moveTo>
                        <a:pt x="2" y="0"/>
                      </a:moveTo>
                      <a:lnTo>
                        <a:pt x="12" y="0"/>
                      </a:lnTo>
                      <a:lnTo>
                        <a:pt x="18" y="4"/>
                      </a:lnTo>
                      <a:lnTo>
                        <a:pt x="14" y="10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7" name="Freeform 255"/>
                <p:cNvSpPr>
                  <a:spLocks/>
                </p:cNvSpPr>
                <p:nvPr/>
              </p:nvSpPr>
              <p:spPr bwMode="gray">
                <a:xfrm>
                  <a:off x="7970584" y="4943602"/>
                  <a:ext cx="34925" cy="793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2"/>
                    </a:cxn>
                    <a:cxn ang="0">
                      <a:pos x="8" y="10"/>
                    </a:cxn>
                    <a:cxn ang="0">
                      <a:pos x="8" y="14"/>
                    </a:cxn>
                    <a:cxn ang="0">
                      <a:pos x="14" y="6"/>
                    </a:cxn>
                    <a:cxn ang="0">
                      <a:pos x="20" y="4"/>
                    </a:cxn>
                    <a:cxn ang="0">
                      <a:pos x="22" y="14"/>
                    </a:cxn>
                    <a:cxn ang="0">
                      <a:pos x="16" y="16"/>
                    </a:cxn>
                    <a:cxn ang="0">
                      <a:pos x="14" y="20"/>
                    </a:cxn>
                    <a:cxn ang="0">
                      <a:pos x="18" y="22"/>
                    </a:cxn>
                    <a:cxn ang="0">
                      <a:pos x="20" y="26"/>
                    </a:cxn>
                    <a:cxn ang="0">
                      <a:pos x="8" y="26"/>
                    </a:cxn>
                    <a:cxn ang="0">
                      <a:pos x="8" y="30"/>
                    </a:cxn>
                    <a:cxn ang="0">
                      <a:pos x="10" y="38"/>
                    </a:cxn>
                    <a:cxn ang="0">
                      <a:pos x="16" y="44"/>
                    </a:cxn>
                    <a:cxn ang="0">
                      <a:pos x="18" y="46"/>
                    </a:cxn>
                    <a:cxn ang="0">
                      <a:pos x="18" y="48"/>
                    </a:cxn>
                    <a:cxn ang="0">
                      <a:pos x="16" y="50"/>
                    </a:cxn>
                    <a:cxn ang="0">
                      <a:pos x="12" y="50"/>
                    </a:cxn>
                    <a:cxn ang="0">
                      <a:pos x="8" y="48"/>
                    </a:cxn>
                    <a:cxn ang="0">
                      <a:pos x="6" y="46"/>
                    </a:cxn>
                    <a:cxn ang="0">
                      <a:pos x="2" y="32"/>
                    </a:cxn>
                    <a:cxn ang="0">
                      <a:pos x="0" y="22"/>
                    </a:cxn>
                    <a:cxn ang="0">
                      <a:pos x="2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" h="50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8" y="10"/>
                      </a:lnTo>
                      <a:lnTo>
                        <a:pt x="8" y="14"/>
                      </a:lnTo>
                      <a:lnTo>
                        <a:pt x="14" y="6"/>
                      </a:lnTo>
                      <a:lnTo>
                        <a:pt x="20" y="4"/>
                      </a:lnTo>
                      <a:lnTo>
                        <a:pt x="22" y="14"/>
                      </a:lnTo>
                      <a:lnTo>
                        <a:pt x="16" y="16"/>
                      </a:lnTo>
                      <a:lnTo>
                        <a:pt x="14" y="20"/>
                      </a:lnTo>
                      <a:lnTo>
                        <a:pt x="18" y="22"/>
                      </a:lnTo>
                      <a:lnTo>
                        <a:pt x="20" y="26"/>
                      </a:lnTo>
                      <a:lnTo>
                        <a:pt x="8" y="26"/>
                      </a:lnTo>
                      <a:lnTo>
                        <a:pt x="8" y="30"/>
                      </a:lnTo>
                      <a:lnTo>
                        <a:pt x="10" y="38"/>
                      </a:lnTo>
                      <a:lnTo>
                        <a:pt x="16" y="44"/>
                      </a:lnTo>
                      <a:lnTo>
                        <a:pt x="18" y="46"/>
                      </a:lnTo>
                      <a:lnTo>
                        <a:pt x="18" y="48"/>
                      </a:lnTo>
                      <a:lnTo>
                        <a:pt x="16" y="50"/>
                      </a:lnTo>
                      <a:lnTo>
                        <a:pt x="12" y="50"/>
                      </a:lnTo>
                      <a:lnTo>
                        <a:pt x="8" y="48"/>
                      </a:lnTo>
                      <a:lnTo>
                        <a:pt x="6" y="46"/>
                      </a:lnTo>
                      <a:lnTo>
                        <a:pt x="2" y="32"/>
                      </a:lnTo>
                      <a:lnTo>
                        <a:pt x="0" y="22"/>
                      </a:lnTo>
                      <a:lnTo>
                        <a:pt x="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D43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8" name="Freeform 256"/>
                <p:cNvSpPr>
                  <a:spLocks/>
                </p:cNvSpPr>
                <p:nvPr/>
              </p:nvSpPr>
              <p:spPr bwMode="gray">
                <a:xfrm>
                  <a:off x="8310309" y="5061077"/>
                  <a:ext cx="244475" cy="2063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" y="4"/>
                    </a:cxn>
                    <a:cxn ang="0">
                      <a:pos x="32" y="10"/>
                    </a:cxn>
                    <a:cxn ang="0">
                      <a:pos x="50" y="18"/>
                    </a:cxn>
                    <a:cxn ang="0">
                      <a:pos x="66" y="28"/>
                    </a:cxn>
                    <a:cxn ang="0">
                      <a:pos x="74" y="38"/>
                    </a:cxn>
                    <a:cxn ang="0">
                      <a:pos x="84" y="44"/>
                    </a:cxn>
                    <a:cxn ang="0">
                      <a:pos x="100" y="52"/>
                    </a:cxn>
                    <a:cxn ang="0">
                      <a:pos x="108" y="58"/>
                    </a:cxn>
                    <a:cxn ang="0">
                      <a:pos x="108" y="62"/>
                    </a:cxn>
                    <a:cxn ang="0">
                      <a:pos x="110" y="64"/>
                    </a:cxn>
                    <a:cxn ang="0">
                      <a:pos x="108" y="66"/>
                    </a:cxn>
                    <a:cxn ang="0">
                      <a:pos x="94" y="66"/>
                    </a:cxn>
                    <a:cxn ang="0">
                      <a:pos x="100" y="72"/>
                    </a:cxn>
                    <a:cxn ang="0">
                      <a:pos x="110" y="86"/>
                    </a:cxn>
                    <a:cxn ang="0">
                      <a:pos x="124" y="102"/>
                    </a:cxn>
                    <a:cxn ang="0">
                      <a:pos x="130" y="106"/>
                    </a:cxn>
                    <a:cxn ang="0">
                      <a:pos x="138" y="114"/>
                    </a:cxn>
                    <a:cxn ang="0">
                      <a:pos x="154" y="124"/>
                    </a:cxn>
                    <a:cxn ang="0">
                      <a:pos x="152" y="130"/>
                    </a:cxn>
                    <a:cxn ang="0">
                      <a:pos x="136" y="122"/>
                    </a:cxn>
                    <a:cxn ang="0">
                      <a:pos x="124" y="120"/>
                    </a:cxn>
                    <a:cxn ang="0">
                      <a:pos x="104" y="118"/>
                    </a:cxn>
                    <a:cxn ang="0">
                      <a:pos x="94" y="106"/>
                    </a:cxn>
                    <a:cxn ang="0">
                      <a:pos x="84" y="92"/>
                    </a:cxn>
                    <a:cxn ang="0">
                      <a:pos x="72" y="84"/>
                    </a:cxn>
                    <a:cxn ang="0">
                      <a:pos x="60" y="76"/>
                    </a:cxn>
                    <a:cxn ang="0">
                      <a:pos x="46" y="70"/>
                    </a:cxn>
                    <a:cxn ang="0">
                      <a:pos x="46" y="80"/>
                    </a:cxn>
                    <a:cxn ang="0">
                      <a:pos x="42" y="86"/>
                    </a:cxn>
                    <a:cxn ang="0">
                      <a:pos x="28" y="88"/>
                    </a:cxn>
                    <a:cxn ang="0">
                      <a:pos x="30" y="96"/>
                    </a:cxn>
                    <a:cxn ang="0">
                      <a:pos x="38" y="100"/>
                    </a:cxn>
                    <a:cxn ang="0">
                      <a:pos x="32" y="106"/>
                    </a:cxn>
                    <a:cxn ang="0">
                      <a:pos x="18" y="102"/>
                    </a:cxn>
                    <a:cxn ang="0">
                      <a:pos x="8" y="102"/>
                    </a:cxn>
                    <a:cxn ang="0">
                      <a:pos x="0" y="10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4" h="130">
                      <a:moveTo>
                        <a:pt x="0" y="0"/>
                      </a:moveTo>
                      <a:lnTo>
                        <a:pt x="14" y="4"/>
                      </a:lnTo>
                      <a:lnTo>
                        <a:pt x="32" y="10"/>
                      </a:lnTo>
                      <a:lnTo>
                        <a:pt x="50" y="18"/>
                      </a:lnTo>
                      <a:lnTo>
                        <a:pt x="66" y="28"/>
                      </a:lnTo>
                      <a:lnTo>
                        <a:pt x="74" y="38"/>
                      </a:lnTo>
                      <a:lnTo>
                        <a:pt x="84" y="44"/>
                      </a:lnTo>
                      <a:lnTo>
                        <a:pt x="100" y="52"/>
                      </a:lnTo>
                      <a:lnTo>
                        <a:pt x="108" y="58"/>
                      </a:lnTo>
                      <a:lnTo>
                        <a:pt x="108" y="62"/>
                      </a:lnTo>
                      <a:lnTo>
                        <a:pt x="110" y="64"/>
                      </a:lnTo>
                      <a:lnTo>
                        <a:pt x="108" y="66"/>
                      </a:lnTo>
                      <a:lnTo>
                        <a:pt x="94" y="66"/>
                      </a:lnTo>
                      <a:lnTo>
                        <a:pt x="100" y="72"/>
                      </a:lnTo>
                      <a:lnTo>
                        <a:pt x="110" y="86"/>
                      </a:lnTo>
                      <a:lnTo>
                        <a:pt x="124" y="102"/>
                      </a:lnTo>
                      <a:lnTo>
                        <a:pt x="130" y="106"/>
                      </a:lnTo>
                      <a:lnTo>
                        <a:pt x="138" y="114"/>
                      </a:lnTo>
                      <a:lnTo>
                        <a:pt x="154" y="124"/>
                      </a:lnTo>
                      <a:lnTo>
                        <a:pt x="152" y="130"/>
                      </a:lnTo>
                      <a:lnTo>
                        <a:pt x="136" y="122"/>
                      </a:lnTo>
                      <a:lnTo>
                        <a:pt x="124" y="120"/>
                      </a:lnTo>
                      <a:lnTo>
                        <a:pt x="104" y="118"/>
                      </a:lnTo>
                      <a:lnTo>
                        <a:pt x="94" y="106"/>
                      </a:lnTo>
                      <a:lnTo>
                        <a:pt x="84" y="92"/>
                      </a:lnTo>
                      <a:lnTo>
                        <a:pt x="72" y="84"/>
                      </a:lnTo>
                      <a:lnTo>
                        <a:pt x="60" y="76"/>
                      </a:lnTo>
                      <a:lnTo>
                        <a:pt x="46" y="70"/>
                      </a:lnTo>
                      <a:lnTo>
                        <a:pt x="46" y="80"/>
                      </a:lnTo>
                      <a:lnTo>
                        <a:pt x="42" y="86"/>
                      </a:lnTo>
                      <a:lnTo>
                        <a:pt x="28" y="88"/>
                      </a:lnTo>
                      <a:lnTo>
                        <a:pt x="30" y="96"/>
                      </a:lnTo>
                      <a:lnTo>
                        <a:pt x="38" y="100"/>
                      </a:lnTo>
                      <a:lnTo>
                        <a:pt x="32" y="106"/>
                      </a:lnTo>
                      <a:lnTo>
                        <a:pt x="18" y="102"/>
                      </a:lnTo>
                      <a:lnTo>
                        <a:pt x="8" y="102"/>
                      </a:lnTo>
                      <a:lnTo>
                        <a:pt x="0" y="10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19" name="Freeform 257"/>
                <p:cNvSpPr>
                  <a:spLocks/>
                </p:cNvSpPr>
                <p:nvPr/>
              </p:nvSpPr>
              <p:spPr bwMode="gray">
                <a:xfrm>
                  <a:off x="8507159" y="5099177"/>
                  <a:ext cx="92075" cy="57150"/>
                </a:xfrm>
                <a:custGeom>
                  <a:avLst/>
                  <a:gdLst/>
                  <a:ahLst/>
                  <a:cxnLst>
                    <a:cxn ang="0">
                      <a:pos x="0" y="22"/>
                    </a:cxn>
                    <a:cxn ang="0">
                      <a:pos x="14" y="22"/>
                    </a:cxn>
                    <a:cxn ang="0">
                      <a:pos x="34" y="22"/>
                    </a:cxn>
                    <a:cxn ang="0">
                      <a:pos x="40" y="16"/>
                    </a:cxn>
                    <a:cxn ang="0">
                      <a:pos x="50" y="6"/>
                    </a:cxn>
                    <a:cxn ang="0">
                      <a:pos x="56" y="0"/>
                    </a:cxn>
                    <a:cxn ang="0">
                      <a:pos x="58" y="10"/>
                    </a:cxn>
                    <a:cxn ang="0">
                      <a:pos x="54" y="18"/>
                    </a:cxn>
                    <a:cxn ang="0">
                      <a:pos x="46" y="22"/>
                    </a:cxn>
                    <a:cxn ang="0">
                      <a:pos x="38" y="28"/>
                    </a:cxn>
                    <a:cxn ang="0">
                      <a:pos x="32" y="34"/>
                    </a:cxn>
                    <a:cxn ang="0">
                      <a:pos x="20" y="36"/>
                    </a:cxn>
                    <a:cxn ang="0">
                      <a:pos x="6" y="32"/>
                    </a:cxn>
                    <a:cxn ang="0">
                      <a:pos x="0" y="28"/>
                    </a:cxn>
                    <a:cxn ang="0">
                      <a:pos x="0" y="22"/>
                    </a:cxn>
                  </a:cxnLst>
                  <a:rect l="0" t="0" r="r" b="b"/>
                  <a:pathLst>
                    <a:path w="58" h="36">
                      <a:moveTo>
                        <a:pt x="0" y="22"/>
                      </a:moveTo>
                      <a:lnTo>
                        <a:pt x="14" y="22"/>
                      </a:lnTo>
                      <a:lnTo>
                        <a:pt x="34" y="22"/>
                      </a:lnTo>
                      <a:lnTo>
                        <a:pt x="40" y="16"/>
                      </a:lnTo>
                      <a:lnTo>
                        <a:pt x="50" y="6"/>
                      </a:lnTo>
                      <a:lnTo>
                        <a:pt x="56" y="0"/>
                      </a:lnTo>
                      <a:lnTo>
                        <a:pt x="58" y="10"/>
                      </a:lnTo>
                      <a:lnTo>
                        <a:pt x="54" y="18"/>
                      </a:lnTo>
                      <a:lnTo>
                        <a:pt x="46" y="22"/>
                      </a:lnTo>
                      <a:lnTo>
                        <a:pt x="38" y="28"/>
                      </a:lnTo>
                      <a:lnTo>
                        <a:pt x="32" y="34"/>
                      </a:lnTo>
                      <a:lnTo>
                        <a:pt x="20" y="36"/>
                      </a:lnTo>
                      <a:lnTo>
                        <a:pt x="6" y="32"/>
                      </a:lnTo>
                      <a:lnTo>
                        <a:pt x="0" y="28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0" name="Freeform 258"/>
                <p:cNvSpPr>
                  <a:spLocks/>
                </p:cNvSpPr>
                <p:nvPr/>
              </p:nvSpPr>
              <p:spPr bwMode="gray">
                <a:xfrm>
                  <a:off x="8653209" y="5127752"/>
                  <a:ext cx="34925" cy="444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6"/>
                    </a:cxn>
                    <a:cxn ang="0">
                      <a:pos x="20" y="16"/>
                    </a:cxn>
                    <a:cxn ang="0">
                      <a:pos x="22" y="28"/>
                    </a:cxn>
                    <a:cxn ang="0">
                      <a:pos x="12" y="22"/>
                    </a:cxn>
                    <a:cxn ang="0">
                      <a:pos x="8" y="14"/>
                    </a:cxn>
                    <a:cxn ang="0">
                      <a:pos x="2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" h="28">
                      <a:moveTo>
                        <a:pt x="0" y="0"/>
                      </a:moveTo>
                      <a:lnTo>
                        <a:pt x="10" y="6"/>
                      </a:lnTo>
                      <a:lnTo>
                        <a:pt x="20" y="16"/>
                      </a:lnTo>
                      <a:lnTo>
                        <a:pt x="22" y="28"/>
                      </a:lnTo>
                      <a:lnTo>
                        <a:pt x="12" y="22"/>
                      </a:lnTo>
                      <a:lnTo>
                        <a:pt x="8" y="14"/>
                      </a:lnTo>
                      <a:lnTo>
                        <a:pt x="2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AB51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1" name="Freeform 259"/>
                <p:cNvSpPr>
                  <a:spLocks/>
                </p:cNvSpPr>
                <p:nvPr/>
              </p:nvSpPr>
              <p:spPr bwMode="gray">
                <a:xfrm>
                  <a:off x="8777034" y="5229352"/>
                  <a:ext cx="31750" cy="19050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10" y="0"/>
                    </a:cxn>
                    <a:cxn ang="0">
                      <a:pos x="20" y="8"/>
                    </a:cxn>
                    <a:cxn ang="0">
                      <a:pos x="20" y="10"/>
                    </a:cxn>
                    <a:cxn ang="0">
                      <a:pos x="20" y="12"/>
                    </a:cxn>
                    <a:cxn ang="0">
                      <a:pos x="18" y="12"/>
                    </a:cxn>
                    <a:cxn ang="0">
                      <a:pos x="4" y="10"/>
                    </a:cxn>
                    <a:cxn ang="0">
                      <a:pos x="0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20" h="12">
                      <a:moveTo>
                        <a:pt x="4" y="0"/>
                      </a:moveTo>
                      <a:lnTo>
                        <a:pt x="10" y="0"/>
                      </a:lnTo>
                      <a:lnTo>
                        <a:pt x="20" y="8"/>
                      </a:lnTo>
                      <a:lnTo>
                        <a:pt x="20" y="10"/>
                      </a:lnTo>
                      <a:lnTo>
                        <a:pt x="20" y="12"/>
                      </a:lnTo>
                      <a:lnTo>
                        <a:pt x="18" y="12"/>
                      </a:lnTo>
                      <a:lnTo>
                        <a:pt x="4" y="10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2" name="Freeform 260"/>
                <p:cNvSpPr>
                  <a:spLocks/>
                </p:cNvSpPr>
                <p:nvPr/>
              </p:nvSpPr>
              <p:spPr bwMode="gray">
                <a:xfrm>
                  <a:off x="8802434" y="5203952"/>
                  <a:ext cx="25400" cy="317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8"/>
                    </a:cxn>
                    <a:cxn ang="0">
                      <a:pos x="6" y="18"/>
                    </a:cxn>
                    <a:cxn ang="0">
                      <a:pos x="16" y="20"/>
                    </a:cxn>
                    <a:cxn ang="0">
                      <a:pos x="14" y="8"/>
                    </a:cxn>
                    <a:cxn ang="0">
                      <a:pos x="8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20">
                      <a:moveTo>
                        <a:pt x="0" y="0"/>
                      </a:moveTo>
                      <a:lnTo>
                        <a:pt x="2" y="8"/>
                      </a:lnTo>
                      <a:lnTo>
                        <a:pt x="6" y="18"/>
                      </a:lnTo>
                      <a:lnTo>
                        <a:pt x="16" y="20"/>
                      </a:lnTo>
                      <a:lnTo>
                        <a:pt x="14" y="8"/>
                      </a:lnTo>
                      <a:lnTo>
                        <a:pt x="8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3" name="Freeform 261"/>
                <p:cNvSpPr>
                  <a:spLocks/>
                </p:cNvSpPr>
                <p:nvPr/>
              </p:nvSpPr>
              <p:spPr bwMode="gray">
                <a:xfrm>
                  <a:off x="8824659" y="5254752"/>
                  <a:ext cx="22225" cy="15875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6" y="0"/>
                    </a:cxn>
                    <a:cxn ang="0">
                      <a:pos x="14" y="4"/>
                    </a:cxn>
                    <a:cxn ang="0">
                      <a:pos x="14" y="10"/>
                    </a:cxn>
                    <a:cxn ang="0">
                      <a:pos x="6" y="8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4" h="10">
                      <a:moveTo>
                        <a:pt x="0" y="2"/>
                      </a:moveTo>
                      <a:lnTo>
                        <a:pt x="6" y="0"/>
                      </a:lnTo>
                      <a:lnTo>
                        <a:pt x="14" y="4"/>
                      </a:lnTo>
                      <a:lnTo>
                        <a:pt x="14" y="10"/>
                      </a:lnTo>
                      <a:lnTo>
                        <a:pt x="6" y="8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4" name="Freeform 262"/>
                <p:cNvSpPr>
                  <a:spLocks/>
                </p:cNvSpPr>
                <p:nvPr/>
              </p:nvSpPr>
              <p:spPr bwMode="gray">
                <a:xfrm>
                  <a:off x="8894509" y="5511927"/>
                  <a:ext cx="69850" cy="57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" y="6"/>
                    </a:cxn>
                    <a:cxn ang="0">
                      <a:pos x="24" y="18"/>
                    </a:cxn>
                    <a:cxn ang="0">
                      <a:pos x="34" y="24"/>
                    </a:cxn>
                    <a:cxn ang="0">
                      <a:pos x="44" y="32"/>
                    </a:cxn>
                    <a:cxn ang="0">
                      <a:pos x="42" y="36"/>
                    </a:cxn>
                    <a:cxn ang="0">
                      <a:pos x="30" y="28"/>
                    </a:cxn>
                    <a:cxn ang="0">
                      <a:pos x="20" y="20"/>
                    </a:cxn>
                    <a:cxn ang="0">
                      <a:pos x="10" y="12"/>
                    </a:cxn>
                    <a:cxn ang="0">
                      <a:pos x="2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4" h="36">
                      <a:moveTo>
                        <a:pt x="0" y="0"/>
                      </a:moveTo>
                      <a:lnTo>
                        <a:pt x="14" y="6"/>
                      </a:lnTo>
                      <a:lnTo>
                        <a:pt x="24" y="18"/>
                      </a:lnTo>
                      <a:lnTo>
                        <a:pt x="34" y="24"/>
                      </a:lnTo>
                      <a:lnTo>
                        <a:pt x="44" y="32"/>
                      </a:lnTo>
                      <a:lnTo>
                        <a:pt x="42" y="36"/>
                      </a:lnTo>
                      <a:lnTo>
                        <a:pt x="30" y="28"/>
                      </a:lnTo>
                      <a:lnTo>
                        <a:pt x="20" y="20"/>
                      </a:lnTo>
                      <a:lnTo>
                        <a:pt x="10" y="12"/>
                      </a:lnTo>
                      <a:lnTo>
                        <a:pt x="2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5" name="Freeform 267"/>
                <p:cNvSpPr>
                  <a:spLocks/>
                </p:cNvSpPr>
                <p:nvPr/>
              </p:nvSpPr>
              <p:spPr bwMode="gray">
                <a:xfrm>
                  <a:off x="7776909" y="4524502"/>
                  <a:ext cx="111125" cy="152400"/>
                </a:xfrm>
                <a:custGeom>
                  <a:avLst/>
                  <a:gdLst/>
                  <a:ahLst/>
                  <a:cxnLst>
                    <a:cxn ang="0">
                      <a:pos x="4" y="58"/>
                    </a:cxn>
                    <a:cxn ang="0">
                      <a:pos x="14" y="64"/>
                    </a:cxn>
                    <a:cxn ang="0">
                      <a:pos x="16" y="76"/>
                    </a:cxn>
                    <a:cxn ang="0">
                      <a:pos x="24" y="78"/>
                    </a:cxn>
                    <a:cxn ang="0">
                      <a:pos x="30" y="72"/>
                    </a:cxn>
                    <a:cxn ang="0">
                      <a:pos x="38" y="74"/>
                    </a:cxn>
                    <a:cxn ang="0">
                      <a:pos x="40" y="82"/>
                    </a:cxn>
                    <a:cxn ang="0">
                      <a:pos x="48" y="80"/>
                    </a:cxn>
                    <a:cxn ang="0">
                      <a:pos x="52" y="84"/>
                    </a:cxn>
                    <a:cxn ang="0">
                      <a:pos x="62" y="90"/>
                    </a:cxn>
                    <a:cxn ang="0">
                      <a:pos x="66" y="96"/>
                    </a:cxn>
                    <a:cxn ang="0">
                      <a:pos x="70" y="90"/>
                    </a:cxn>
                    <a:cxn ang="0">
                      <a:pos x="62" y="84"/>
                    </a:cxn>
                    <a:cxn ang="0">
                      <a:pos x="62" y="78"/>
                    </a:cxn>
                    <a:cxn ang="0">
                      <a:pos x="58" y="72"/>
                    </a:cxn>
                    <a:cxn ang="0">
                      <a:pos x="50" y="72"/>
                    </a:cxn>
                    <a:cxn ang="0">
                      <a:pos x="46" y="68"/>
                    </a:cxn>
                    <a:cxn ang="0">
                      <a:pos x="40" y="70"/>
                    </a:cxn>
                    <a:cxn ang="0">
                      <a:pos x="32" y="66"/>
                    </a:cxn>
                    <a:cxn ang="0">
                      <a:pos x="28" y="62"/>
                    </a:cxn>
                    <a:cxn ang="0">
                      <a:pos x="26" y="54"/>
                    </a:cxn>
                    <a:cxn ang="0">
                      <a:pos x="28" y="42"/>
                    </a:cxn>
                    <a:cxn ang="0">
                      <a:pos x="34" y="40"/>
                    </a:cxn>
                    <a:cxn ang="0">
                      <a:pos x="40" y="26"/>
                    </a:cxn>
                    <a:cxn ang="0">
                      <a:pos x="38" y="14"/>
                    </a:cxn>
                    <a:cxn ang="0">
                      <a:pos x="38" y="4"/>
                    </a:cxn>
                    <a:cxn ang="0">
                      <a:pos x="28" y="2"/>
                    </a:cxn>
                    <a:cxn ang="0">
                      <a:pos x="12" y="0"/>
                    </a:cxn>
                    <a:cxn ang="0">
                      <a:pos x="10" y="16"/>
                    </a:cxn>
                    <a:cxn ang="0">
                      <a:pos x="10" y="28"/>
                    </a:cxn>
                    <a:cxn ang="0">
                      <a:pos x="12" y="36"/>
                    </a:cxn>
                    <a:cxn ang="0">
                      <a:pos x="0" y="38"/>
                    </a:cxn>
                    <a:cxn ang="0">
                      <a:pos x="2" y="44"/>
                    </a:cxn>
                    <a:cxn ang="0">
                      <a:pos x="4" y="48"/>
                    </a:cxn>
                    <a:cxn ang="0">
                      <a:pos x="4" y="58"/>
                    </a:cxn>
                  </a:cxnLst>
                  <a:rect l="0" t="0" r="r" b="b"/>
                  <a:pathLst>
                    <a:path w="70" h="96">
                      <a:moveTo>
                        <a:pt x="4" y="58"/>
                      </a:moveTo>
                      <a:lnTo>
                        <a:pt x="14" y="64"/>
                      </a:lnTo>
                      <a:lnTo>
                        <a:pt x="16" y="76"/>
                      </a:lnTo>
                      <a:lnTo>
                        <a:pt x="24" y="78"/>
                      </a:lnTo>
                      <a:lnTo>
                        <a:pt x="30" y="72"/>
                      </a:lnTo>
                      <a:lnTo>
                        <a:pt x="38" y="74"/>
                      </a:lnTo>
                      <a:lnTo>
                        <a:pt x="40" y="82"/>
                      </a:lnTo>
                      <a:lnTo>
                        <a:pt x="48" y="80"/>
                      </a:lnTo>
                      <a:lnTo>
                        <a:pt x="52" y="84"/>
                      </a:lnTo>
                      <a:lnTo>
                        <a:pt x="62" y="90"/>
                      </a:lnTo>
                      <a:lnTo>
                        <a:pt x="66" y="96"/>
                      </a:lnTo>
                      <a:lnTo>
                        <a:pt x="70" y="90"/>
                      </a:lnTo>
                      <a:lnTo>
                        <a:pt x="62" y="84"/>
                      </a:lnTo>
                      <a:lnTo>
                        <a:pt x="62" y="78"/>
                      </a:lnTo>
                      <a:lnTo>
                        <a:pt x="58" y="72"/>
                      </a:lnTo>
                      <a:lnTo>
                        <a:pt x="50" y="72"/>
                      </a:lnTo>
                      <a:lnTo>
                        <a:pt x="46" y="68"/>
                      </a:lnTo>
                      <a:lnTo>
                        <a:pt x="40" y="70"/>
                      </a:lnTo>
                      <a:lnTo>
                        <a:pt x="32" y="66"/>
                      </a:lnTo>
                      <a:lnTo>
                        <a:pt x="28" y="62"/>
                      </a:lnTo>
                      <a:lnTo>
                        <a:pt x="26" y="54"/>
                      </a:lnTo>
                      <a:lnTo>
                        <a:pt x="28" y="42"/>
                      </a:lnTo>
                      <a:lnTo>
                        <a:pt x="34" y="40"/>
                      </a:lnTo>
                      <a:lnTo>
                        <a:pt x="40" y="26"/>
                      </a:lnTo>
                      <a:lnTo>
                        <a:pt x="38" y="14"/>
                      </a:lnTo>
                      <a:lnTo>
                        <a:pt x="38" y="4"/>
                      </a:lnTo>
                      <a:lnTo>
                        <a:pt x="28" y="2"/>
                      </a:lnTo>
                      <a:lnTo>
                        <a:pt x="12" y="0"/>
                      </a:lnTo>
                      <a:lnTo>
                        <a:pt x="10" y="16"/>
                      </a:lnTo>
                      <a:lnTo>
                        <a:pt x="10" y="28"/>
                      </a:lnTo>
                      <a:lnTo>
                        <a:pt x="12" y="36"/>
                      </a:lnTo>
                      <a:lnTo>
                        <a:pt x="0" y="38"/>
                      </a:lnTo>
                      <a:lnTo>
                        <a:pt x="2" y="44"/>
                      </a:lnTo>
                      <a:lnTo>
                        <a:pt x="4" y="48"/>
                      </a:lnTo>
                      <a:lnTo>
                        <a:pt x="4" y="58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6" name="Freeform 268"/>
                <p:cNvSpPr>
                  <a:spLocks/>
                </p:cNvSpPr>
                <p:nvPr/>
              </p:nvSpPr>
              <p:spPr bwMode="gray">
                <a:xfrm>
                  <a:off x="7710234" y="4711827"/>
                  <a:ext cx="66675" cy="73025"/>
                </a:xfrm>
                <a:custGeom>
                  <a:avLst/>
                  <a:gdLst/>
                  <a:ahLst/>
                  <a:cxnLst>
                    <a:cxn ang="0">
                      <a:pos x="0" y="46"/>
                    </a:cxn>
                    <a:cxn ang="0">
                      <a:pos x="8" y="34"/>
                    </a:cxn>
                    <a:cxn ang="0">
                      <a:pos x="20" y="20"/>
                    </a:cxn>
                    <a:cxn ang="0">
                      <a:pos x="32" y="10"/>
                    </a:cxn>
                    <a:cxn ang="0">
                      <a:pos x="36" y="0"/>
                    </a:cxn>
                    <a:cxn ang="0">
                      <a:pos x="38" y="6"/>
                    </a:cxn>
                    <a:cxn ang="0">
                      <a:pos x="42" y="12"/>
                    </a:cxn>
                    <a:cxn ang="0">
                      <a:pos x="32" y="16"/>
                    </a:cxn>
                    <a:cxn ang="0">
                      <a:pos x="20" y="30"/>
                    </a:cxn>
                    <a:cxn ang="0">
                      <a:pos x="14" y="38"/>
                    </a:cxn>
                    <a:cxn ang="0">
                      <a:pos x="0" y="46"/>
                    </a:cxn>
                  </a:cxnLst>
                  <a:rect l="0" t="0" r="r" b="b"/>
                  <a:pathLst>
                    <a:path w="42" h="46">
                      <a:moveTo>
                        <a:pt x="0" y="46"/>
                      </a:moveTo>
                      <a:lnTo>
                        <a:pt x="8" y="34"/>
                      </a:lnTo>
                      <a:lnTo>
                        <a:pt x="20" y="20"/>
                      </a:lnTo>
                      <a:lnTo>
                        <a:pt x="32" y="10"/>
                      </a:lnTo>
                      <a:lnTo>
                        <a:pt x="36" y="0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32" y="16"/>
                      </a:lnTo>
                      <a:lnTo>
                        <a:pt x="20" y="30"/>
                      </a:lnTo>
                      <a:lnTo>
                        <a:pt x="14" y="38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7" name="Freeform 269"/>
                <p:cNvSpPr>
                  <a:spLocks/>
                </p:cNvSpPr>
                <p:nvPr/>
              </p:nvSpPr>
              <p:spPr bwMode="gray">
                <a:xfrm>
                  <a:off x="7827709" y="4749927"/>
                  <a:ext cx="117475" cy="95250"/>
                </a:xfrm>
                <a:custGeom>
                  <a:avLst/>
                  <a:gdLst/>
                  <a:ahLst/>
                  <a:cxnLst>
                    <a:cxn ang="0">
                      <a:pos x="58" y="58"/>
                    </a:cxn>
                    <a:cxn ang="0">
                      <a:pos x="40" y="60"/>
                    </a:cxn>
                    <a:cxn ang="0">
                      <a:pos x="34" y="48"/>
                    </a:cxn>
                    <a:cxn ang="0">
                      <a:pos x="34" y="38"/>
                    </a:cxn>
                    <a:cxn ang="0">
                      <a:pos x="40" y="36"/>
                    </a:cxn>
                    <a:cxn ang="0">
                      <a:pos x="32" y="30"/>
                    </a:cxn>
                    <a:cxn ang="0">
                      <a:pos x="24" y="32"/>
                    </a:cxn>
                    <a:cxn ang="0">
                      <a:pos x="18" y="34"/>
                    </a:cxn>
                    <a:cxn ang="0">
                      <a:pos x="12" y="36"/>
                    </a:cxn>
                    <a:cxn ang="0">
                      <a:pos x="8" y="44"/>
                    </a:cxn>
                    <a:cxn ang="0">
                      <a:pos x="4" y="50"/>
                    </a:cxn>
                    <a:cxn ang="0">
                      <a:pos x="0" y="38"/>
                    </a:cxn>
                    <a:cxn ang="0">
                      <a:pos x="4" y="28"/>
                    </a:cxn>
                    <a:cxn ang="0">
                      <a:pos x="14" y="24"/>
                    </a:cxn>
                    <a:cxn ang="0">
                      <a:pos x="22" y="20"/>
                    </a:cxn>
                    <a:cxn ang="0">
                      <a:pos x="26" y="14"/>
                    </a:cxn>
                    <a:cxn ang="0">
                      <a:pos x="32" y="22"/>
                    </a:cxn>
                    <a:cxn ang="0">
                      <a:pos x="36" y="24"/>
                    </a:cxn>
                    <a:cxn ang="0">
                      <a:pos x="42" y="18"/>
                    </a:cxn>
                    <a:cxn ang="0">
                      <a:pos x="50" y="8"/>
                    </a:cxn>
                    <a:cxn ang="0">
                      <a:pos x="54" y="10"/>
                    </a:cxn>
                    <a:cxn ang="0">
                      <a:pos x="58" y="10"/>
                    </a:cxn>
                    <a:cxn ang="0">
                      <a:pos x="58" y="4"/>
                    </a:cxn>
                    <a:cxn ang="0">
                      <a:pos x="62" y="0"/>
                    </a:cxn>
                    <a:cxn ang="0">
                      <a:pos x="68" y="6"/>
                    </a:cxn>
                    <a:cxn ang="0">
                      <a:pos x="72" y="14"/>
                    </a:cxn>
                    <a:cxn ang="0">
                      <a:pos x="74" y="28"/>
                    </a:cxn>
                    <a:cxn ang="0">
                      <a:pos x="74" y="42"/>
                    </a:cxn>
                    <a:cxn ang="0">
                      <a:pos x="66" y="44"/>
                    </a:cxn>
                    <a:cxn ang="0">
                      <a:pos x="64" y="36"/>
                    </a:cxn>
                    <a:cxn ang="0">
                      <a:pos x="58" y="42"/>
                    </a:cxn>
                    <a:cxn ang="0">
                      <a:pos x="54" y="46"/>
                    </a:cxn>
                    <a:cxn ang="0">
                      <a:pos x="58" y="58"/>
                    </a:cxn>
                  </a:cxnLst>
                  <a:rect l="0" t="0" r="r" b="b"/>
                  <a:pathLst>
                    <a:path w="74" h="60">
                      <a:moveTo>
                        <a:pt x="58" y="58"/>
                      </a:moveTo>
                      <a:lnTo>
                        <a:pt x="40" y="60"/>
                      </a:lnTo>
                      <a:lnTo>
                        <a:pt x="34" y="48"/>
                      </a:lnTo>
                      <a:lnTo>
                        <a:pt x="34" y="38"/>
                      </a:lnTo>
                      <a:lnTo>
                        <a:pt x="40" y="36"/>
                      </a:lnTo>
                      <a:lnTo>
                        <a:pt x="32" y="30"/>
                      </a:lnTo>
                      <a:lnTo>
                        <a:pt x="24" y="32"/>
                      </a:lnTo>
                      <a:lnTo>
                        <a:pt x="18" y="34"/>
                      </a:lnTo>
                      <a:lnTo>
                        <a:pt x="12" y="36"/>
                      </a:lnTo>
                      <a:lnTo>
                        <a:pt x="8" y="44"/>
                      </a:lnTo>
                      <a:lnTo>
                        <a:pt x="4" y="50"/>
                      </a:lnTo>
                      <a:lnTo>
                        <a:pt x="0" y="38"/>
                      </a:lnTo>
                      <a:lnTo>
                        <a:pt x="4" y="28"/>
                      </a:lnTo>
                      <a:lnTo>
                        <a:pt x="14" y="24"/>
                      </a:lnTo>
                      <a:lnTo>
                        <a:pt x="22" y="20"/>
                      </a:lnTo>
                      <a:lnTo>
                        <a:pt x="26" y="14"/>
                      </a:lnTo>
                      <a:lnTo>
                        <a:pt x="32" y="22"/>
                      </a:lnTo>
                      <a:lnTo>
                        <a:pt x="36" y="24"/>
                      </a:lnTo>
                      <a:lnTo>
                        <a:pt x="42" y="18"/>
                      </a:lnTo>
                      <a:lnTo>
                        <a:pt x="50" y="8"/>
                      </a:lnTo>
                      <a:lnTo>
                        <a:pt x="54" y="10"/>
                      </a:lnTo>
                      <a:lnTo>
                        <a:pt x="58" y="10"/>
                      </a:lnTo>
                      <a:lnTo>
                        <a:pt x="58" y="4"/>
                      </a:lnTo>
                      <a:lnTo>
                        <a:pt x="62" y="0"/>
                      </a:lnTo>
                      <a:lnTo>
                        <a:pt x="68" y="6"/>
                      </a:lnTo>
                      <a:lnTo>
                        <a:pt x="72" y="14"/>
                      </a:lnTo>
                      <a:lnTo>
                        <a:pt x="74" y="28"/>
                      </a:lnTo>
                      <a:lnTo>
                        <a:pt x="74" y="42"/>
                      </a:lnTo>
                      <a:lnTo>
                        <a:pt x="66" y="44"/>
                      </a:lnTo>
                      <a:lnTo>
                        <a:pt x="64" y="36"/>
                      </a:lnTo>
                      <a:lnTo>
                        <a:pt x="58" y="42"/>
                      </a:lnTo>
                      <a:lnTo>
                        <a:pt x="54" y="46"/>
                      </a:lnTo>
                      <a:lnTo>
                        <a:pt x="58" y="58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8" name="Freeform 270"/>
                <p:cNvSpPr>
                  <a:spLocks/>
                </p:cNvSpPr>
                <p:nvPr/>
              </p:nvSpPr>
              <p:spPr bwMode="gray">
                <a:xfrm>
                  <a:off x="7891209" y="4676902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2" y="0"/>
                    </a:cxn>
                    <a:cxn ang="0">
                      <a:pos x="18" y="2"/>
                    </a:cxn>
                    <a:cxn ang="0">
                      <a:pos x="18" y="16"/>
                    </a:cxn>
                    <a:cxn ang="0">
                      <a:pos x="18" y="22"/>
                    </a:cxn>
                    <a:cxn ang="0">
                      <a:pos x="10" y="18"/>
                    </a:cxn>
                    <a:cxn ang="0">
                      <a:pos x="4" y="12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18" h="22">
                      <a:moveTo>
                        <a:pt x="0" y="4"/>
                      </a:moveTo>
                      <a:lnTo>
                        <a:pt x="12" y="0"/>
                      </a:lnTo>
                      <a:lnTo>
                        <a:pt x="18" y="2"/>
                      </a:lnTo>
                      <a:lnTo>
                        <a:pt x="18" y="16"/>
                      </a:lnTo>
                      <a:lnTo>
                        <a:pt x="18" y="22"/>
                      </a:lnTo>
                      <a:lnTo>
                        <a:pt x="10" y="18"/>
                      </a:lnTo>
                      <a:lnTo>
                        <a:pt x="4" y="1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29" name="Freeform 271"/>
                <p:cNvSpPr>
                  <a:spLocks/>
                </p:cNvSpPr>
                <p:nvPr/>
              </p:nvSpPr>
              <p:spPr bwMode="gray">
                <a:xfrm>
                  <a:off x="7789609" y="4651502"/>
                  <a:ext cx="31750" cy="381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2"/>
                    </a:cxn>
                    <a:cxn ang="0">
                      <a:pos x="20" y="10"/>
                    </a:cxn>
                    <a:cxn ang="0">
                      <a:pos x="18" y="22"/>
                    </a:cxn>
                    <a:cxn ang="0">
                      <a:pos x="12" y="24"/>
                    </a:cxn>
                    <a:cxn ang="0">
                      <a:pos x="6" y="10"/>
                    </a:cxn>
                    <a:cxn ang="0">
                      <a:pos x="2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0" h="24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10"/>
                      </a:lnTo>
                      <a:lnTo>
                        <a:pt x="18" y="22"/>
                      </a:lnTo>
                      <a:lnTo>
                        <a:pt x="12" y="24"/>
                      </a:lnTo>
                      <a:lnTo>
                        <a:pt x="6" y="10"/>
                      </a:lnTo>
                      <a:lnTo>
                        <a:pt x="2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0" name="Freeform 272"/>
                <p:cNvSpPr>
                  <a:spLocks/>
                </p:cNvSpPr>
                <p:nvPr/>
              </p:nvSpPr>
              <p:spPr bwMode="gray">
                <a:xfrm>
                  <a:off x="7830884" y="4699127"/>
                  <a:ext cx="34925" cy="317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0"/>
                    </a:cxn>
                    <a:cxn ang="0">
                      <a:pos x="0" y="20"/>
                    </a:cxn>
                    <a:cxn ang="0">
                      <a:pos x="6" y="16"/>
                    </a:cxn>
                    <a:cxn ang="0">
                      <a:pos x="18" y="8"/>
                    </a:cxn>
                    <a:cxn ang="0">
                      <a:pos x="22" y="2"/>
                    </a:cxn>
                    <a:cxn ang="0">
                      <a:pos x="14" y="0"/>
                    </a:cxn>
                    <a:cxn ang="0">
                      <a:pos x="8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" h="20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0" y="20"/>
                      </a:lnTo>
                      <a:lnTo>
                        <a:pt x="6" y="16"/>
                      </a:lnTo>
                      <a:lnTo>
                        <a:pt x="18" y="8"/>
                      </a:lnTo>
                      <a:lnTo>
                        <a:pt x="22" y="2"/>
                      </a:lnTo>
                      <a:lnTo>
                        <a:pt x="14" y="0"/>
                      </a:lnTo>
                      <a:lnTo>
                        <a:pt x="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1" name="Freeform 273"/>
                <p:cNvSpPr>
                  <a:spLocks/>
                </p:cNvSpPr>
                <p:nvPr/>
              </p:nvSpPr>
              <p:spPr bwMode="gray">
                <a:xfrm>
                  <a:off x="7840409" y="4718177"/>
                  <a:ext cx="38100" cy="44450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6" y="26"/>
                    </a:cxn>
                    <a:cxn ang="0">
                      <a:pos x="14" y="28"/>
                    </a:cxn>
                    <a:cxn ang="0">
                      <a:pos x="14" y="16"/>
                    </a:cxn>
                    <a:cxn ang="0">
                      <a:pos x="18" y="12"/>
                    </a:cxn>
                    <a:cxn ang="0">
                      <a:pos x="24" y="8"/>
                    </a:cxn>
                    <a:cxn ang="0">
                      <a:pos x="22" y="4"/>
                    </a:cxn>
                    <a:cxn ang="0">
                      <a:pos x="16" y="0"/>
                    </a:cxn>
                    <a:cxn ang="0">
                      <a:pos x="10" y="2"/>
                    </a:cxn>
                    <a:cxn ang="0">
                      <a:pos x="8" y="10"/>
                    </a:cxn>
                    <a:cxn ang="0">
                      <a:pos x="4" y="16"/>
                    </a:cxn>
                    <a:cxn ang="0">
                      <a:pos x="0" y="18"/>
                    </a:cxn>
                  </a:cxnLst>
                  <a:rect l="0" t="0" r="r" b="b"/>
                  <a:pathLst>
                    <a:path w="24" h="28">
                      <a:moveTo>
                        <a:pt x="0" y="18"/>
                      </a:moveTo>
                      <a:lnTo>
                        <a:pt x="6" y="26"/>
                      </a:lnTo>
                      <a:lnTo>
                        <a:pt x="14" y="28"/>
                      </a:lnTo>
                      <a:lnTo>
                        <a:pt x="14" y="16"/>
                      </a:lnTo>
                      <a:lnTo>
                        <a:pt x="18" y="12"/>
                      </a:lnTo>
                      <a:lnTo>
                        <a:pt x="24" y="8"/>
                      </a:lnTo>
                      <a:lnTo>
                        <a:pt x="22" y="4"/>
                      </a:lnTo>
                      <a:lnTo>
                        <a:pt x="16" y="0"/>
                      </a:lnTo>
                      <a:lnTo>
                        <a:pt x="10" y="2"/>
                      </a:lnTo>
                      <a:lnTo>
                        <a:pt x="8" y="10"/>
                      </a:lnTo>
                      <a:lnTo>
                        <a:pt x="4" y="1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2" name="Freeform 274"/>
                <p:cNvSpPr>
                  <a:spLocks/>
                </p:cNvSpPr>
                <p:nvPr/>
              </p:nvSpPr>
              <p:spPr bwMode="gray">
                <a:xfrm>
                  <a:off x="7783259" y="4346702"/>
                  <a:ext cx="47625" cy="85725"/>
                </a:xfrm>
                <a:custGeom>
                  <a:avLst/>
                  <a:gdLst/>
                  <a:ahLst/>
                  <a:cxnLst>
                    <a:cxn ang="0">
                      <a:pos x="30" y="4"/>
                    </a:cxn>
                    <a:cxn ang="0">
                      <a:pos x="26" y="18"/>
                    </a:cxn>
                    <a:cxn ang="0">
                      <a:pos x="22" y="28"/>
                    </a:cxn>
                    <a:cxn ang="0">
                      <a:pos x="20" y="36"/>
                    </a:cxn>
                    <a:cxn ang="0">
                      <a:pos x="16" y="48"/>
                    </a:cxn>
                    <a:cxn ang="0">
                      <a:pos x="10" y="54"/>
                    </a:cxn>
                    <a:cxn ang="0">
                      <a:pos x="4" y="42"/>
                    </a:cxn>
                    <a:cxn ang="0">
                      <a:pos x="0" y="26"/>
                    </a:cxn>
                    <a:cxn ang="0">
                      <a:pos x="8" y="12"/>
                    </a:cxn>
                    <a:cxn ang="0">
                      <a:pos x="18" y="4"/>
                    </a:cxn>
                    <a:cxn ang="0">
                      <a:pos x="22" y="0"/>
                    </a:cxn>
                    <a:cxn ang="0">
                      <a:pos x="30" y="4"/>
                    </a:cxn>
                  </a:cxnLst>
                  <a:rect l="0" t="0" r="r" b="b"/>
                  <a:pathLst>
                    <a:path w="30" h="54">
                      <a:moveTo>
                        <a:pt x="30" y="4"/>
                      </a:moveTo>
                      <a:lnTo>
                        <a:pt x="26" y="18"/>
                      </a:lnTo>
                      <a:lnTo>
                        <a:pt x="22" y="28"/>
                      </a:lnTo>
                      <a:lnTo>
                        <a:pt x="20" y="36"/>
                      </a:lnTo>
                      <a:lnTo>
                        <a:pt x="16" y="48"/>
                      </a:lnTo>
                      <a:lnTo>
                        <a:pt x="10" y="54"/>
                      </a:lnTo>
                      <a:lnTo>
                        <a:pt x="4" y="42"/>
                      </a:lnTo>
                      <a:lnTo>
                        <a:pt x="0" y="26"/>
                      </a:lnTo>
                      <a:lnTo>
                        <a:pt x="8" y="12"/>
                      </a:lnTo>
                      <a:lnTo>
                        <a:pt x="18" y="4"/>
                      </a:lnTo>
                      <a:lnTo>
                        <a:pt x="22" y="0"/>
                      </a:lnTo>
                      <a:lnTo>
                        <a:pt x="30" y="4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3" name="Freeform 275"/>
                <p:cNvSpPr>
                  <a:spLocks/>
                </p:cNvSpPr>
                <p:nvPr/>
              </p:nvSpPr>
              <p:spPr bwMode="gray">
                <a:xfrm>
                  <a:off x="7494334" y="4483227"/>
                  <a:ext cx="60325" cy="47625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20" y="0"/>
                    </a:cxn>
                    <a:cxn ang="0">
                      <a:pos x="30" y="0"/>
                    </a:cxn>
                    <a:cxn ang="0">
                      <a:pos x="38" y="2"/>
                    </a:cxn>
                    <a:cxn ang="0">
                      <a:pos x="34" y="8"/>
                    </a:cxn>
                    <a:cxn ang="0">
                      <a:pos x="30" y="14"/>
                    </a:cxn>
                    <a:cxn ang="0">
                      <a:pos x="30" y="24"/>
                    </a:cxn>
                    <a:cxn ang="0">
                      <a:pos x="22" y="26"/>
                    </a:cxn>
                    <a:cxn ang="0">
                      <a:pos x="16" y="30"/>
                    </a:cxn>
                    <a:cxn ang="0">
                      <a:pos x="6" y="28"/>
                    </a:cxn>
                    <a:cxn ang="0">
                      <a:pos x="0" y="20"/>
                    </a:cxn>
                    <a:cxn ang="0">
                      <a:pos x="0" y="10"/>
                    </a:cxn>
                    <a:cxn ang="0">
                      <a:pos x="10" y="6"/>
                    </a:cxn>
                  </a:cxnLst>
                  <a:rect l="0" t="0" r="r" b="b"/>
                  <a:pathLst>
                    <a:path w="38" h="30">
                      <a:moveTo>
                        <a:pt x="10" y="6"/>
                      </a:moveTo>
                      <a:lnTo>
                        <a:pt x="20" y="0"/>
                      </a:lnTo>
                      <a:lnTo>
                        <a:pt x="30" y="0"/>
                      </a:lnTo>
                      <a:lnTo>
                        <a:pt x="38" y="2"/>
                      </a:lnTo>
                      <a:lnTo>
                        <a:pt x="34" y="8"/>
                      </a:lnTo>
                      <a:lnTo>
                        <a:pt x="30" y="14"/>
                      </a:lnTo>
                      <a:lnTo>
                        <a:pt x="30" y="24"/>
                      </a:lnTo>
                      <a:lnTo>
                        <a:pt x="22" y="26"/>
                      </a:lnTo>
                      <a:lnTo>
                        <a:pt x="16" y="30"/>
                      </a:lnTo>
                      <a:lnTo>
                        <a:pt x="6" y="28"/>
                      </a:lnTo>
                      <a:lnTo>
                        <a:pt x="0" y="20"/>
                      </a:lnTo>
                      <a:lnTo>
                        <a:pt x="0" y="10"/>
                      </a:lnTo>
                      <a:lnTo>
                        <a:pt x="10" y="6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4" name="Freeform 276"/>
                <p:cNvSpPr>
                  <a:spLocks/>
                </p:cNvSpPr>
                <p:nvPr/>
              </p:nvSpPr>
              <p:spPr bwMode="gray">
                <a:xfrm>
                  <a:off x="8281734" y="3765677"/>
                  <a:ext cx="146050" cy="123825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38" y="6"/>
                    </a:cxn>
                    <a:cxn ang="0">
                      <a:pos x="48" y="16"/>
                    </a:cxn>
                    <a:cxn ang="0">
                      <a:pos x="66" y="26"/>
                    </a:cxn>
                    <a:cxn ang="0">
                      <a:pos x="76" y="30"/>
                    </a:cxn>
                    <a:cxn ang="0">
                      <a:pos x="84" y="24"/>
                    </a:cxn>
                    <a:cxn ang="0">
                      <a:pos x="90" y="24"/>
                    </a:cxn>
                    <a:cxn ang="0">
                      <a:pos x="84" y="30"/>
                    </a:cxn>
                    <a:cxn ang="0">
                      <a:pos x="88" y="36"/>
                    </a:cxn>
                    <a:cxn ang="0">
                      <a:pos x="92" y="40"/>
                    </a:cxn>
                    <a:cxn ang="0">
                      <a:pos x="84" y="46"/>
                    </a:cxn>
                    <a:cxn ang="0">
                      <a:pos x="80" y="48"/>
                    </a:cxn>
                    <a:cxn ang="0">
                      <a:pos x="74" y="46"/>
                    </a:cxn>
                    <a:cxn ang="0">
                      <a:pos x="68" y="48"/>
                    </a:cxn>
                    <a:cxn ang="0">
                      <a:pos x="58" y="52"/>
                    </a:cxn>
                    <a:cxn ang="0">
                      <a:pos x="52" y="60"/>
                    </a:cxn>
                    <a:cxn ang="0">
                      <a:pos x="52" y="66"/>
                    </a:cxn>
                    <a:cxn ang="0">
                      <a:pos x="44" y="62"/>
                    </a:cxn>
                    <a:cxn ang="0">
                      <a:pos x="36" y="56"/>
                    </a:cxn>
                    <a:cxn ang="0">
                      <a:pos x="28" y="54"/>
                    </a:cxn>
                    <a:cxn ang="0">
                      <a:pos x="24" y="56"/>
                    </a:cxn>
                    <a:cxn ang="0">
                      <a:pos x="22" y="60"/>
                    </a:cxn>
                    <a:cxn ang="0">
                      <a:pos x="16" y="56"/>
                    </a:cxn>
                    <a:cxn ang="0">
                      <a:pos x="10" y="54"/>
                    </a:cxn>
                    <a:cxn ang="0">
                      <a:pos x="8" y="58"/>
                    </a:cxn>
                    <a:cxn ang="0">
                      <a:pos x="10" y="64"/>
                    </a:cxn>
                    <a:cxn ang="0">
                      <a:pos x="16" y="66"/>
                    </a:cxn>
                    <a:cxn ang="0">
                      <a:pos x="14" y="72"/>
                    </a:cxn>
                    <a:cxn ang="0">
                      <a:pos x="8" y="74"/>
                    </a:cxn>
                    <a:cxn ang="0">
                      <a:pos x="2" y="78"/>
                    </a:cxn>
                    <a:cxn ang="0">
                      <a:pos x="2" y="68"/>
                    </a:cxn>
                    <a:cxn ang="0">
                      <a:pos x="0" y="60"/>
                    </a:cxn>
                    <a:cxn ang="0">
                      <a:pos x="0" y="52"/>
                    </a:cxn>
                    <a:cxn ang="0">
                      <a:pos x="6" y="50"/>
                    </a:cxn>
                    <a:cxn ang="0">
                      <a:pos x="10" y="44"/>
                    </a:cxn>
                    <a:cxn ang="0">
                      <a:pos x="10" y="38"/>
                    </a:cxn>
                    <a:cxn ang="0">
                      <a:pos x="16" y="38"/>
                    </a:cxn>
                    <a:cxn ang="0">
                      <a:pos x="22" y="42"/>
                    </a:cxn>
                    <a:cxn ang="0">
                      <a:pos x="28" y="40"/>
                    </a:cxn>
                    <a:cxn ang="0">
                      <a:pos x="30" y="16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2" h="78">
                      <a:moveTo>
                        <a:pt x="30" y="0"/>
                      </a:moveTo>
                      <a:lnTo>
                        <a:pt x="38" y="6"/>
                      </a:lnTo>
                      <a:lnTo>
                        <a:pt x="48" y="16"/>
                      </a:lnTo>
                      <a:lnTo>
                        <a:pt x="66" y="26"/>
                      </a:lnTo>
                      <a:lnTo>
                        <a:pt x="76" y="30"/>
                      </a:lnTo>
                      <a:lnTo>
                        <a:pt x="84" y="24"/>
                      </a:lnTo>
                      <a:lnTo>
                        <a:pt x="90" y="24"/>
                      </a:lnTo>
                      <a:lnTo>
                        <a:pt x="84" y="30"/>
                      </a:lnTo>
                      <a:lnTo>
                        <a:pt x="88" y="36"/>
                      </a:lnTo>
                      <a:lnTo>
                        <a:pt x="92" y="40"/>
                      </a:lnTo>
                      <a:lnTo>
                        <a:pt x="84" y="46"/>
                      </a:lnTo>
                      <a:lnTo>
                        <a:pt x="80" y="48"/>
                      </a:lnTo>
                      <a:lnTo>
                        <a:pt x="74" y="46"/>
                      </a:lnTo>
                      <a:lnTo>
                        <a:pt x="68" y="48"/>
                      </a:lnTo>
                      <a:lnTo>
                        <a:pt x="58" y="52"/>
                      </a:lnTo>
                      <a:lnTo>
                        <a:pt x="52" y="60"/>
                      </a:lnTo>
                      <a:lnTo>
                        <a:pt x="52" y="66"/>
                      </a:lnTo>
                      <a:lnTo>
                        <a:pt x="44" y="62"/>
                      </a:lnTo>
                      <a:lnTo>
                        <a:pt x="36" y="56"/>
                      </a:lnTo>
                      <a:lnTo>
                        <a:pt x="28" y="54"/>
                      </a:lnTo>
                      <a:lnTo>
                        <a:pt x="24" y="56"/>
                      </a:lnTo>
                      <a:lnTo>
                        <a:pt x="22" y="60"/>
                      </a:lnTo>
                      <a:lnTo>
                        <a:pt x="16" y="56"/>
                      </a:lnTo>
                      <a:lnTo>
                        <a:pt x="10" y="54"/>
                      </a:lnTo>
                      <a:lnTo>
                        <a:pt x="8" y="58"/>
                      </a:lnTo>
                      <a:lnTo>
                        <a:pt x="10" y="64"/>
                      </a:lnTo>
                      <a:lnTo>
                        <a:pt x="16" y="66"/>
                      </a:lnTo>
                      <a:lnTo>
                        <a:pt x="14" y="72"/>
                      </a:lnTo>
                      <a:lnTo>
                        <a:pt x="8" y="74"/>
                      </a:lnTo>
                      <a:lnTo>
                        <a:pt x="2" y="78"/>
                      </a:lnTo>
                      <a:lnTo>
                        <a:pt x="2" y="68"/>
                      </a:lnTo>
                      <a:lnTo>
                        <a:pt x="0" y="60"/>
                      </a:lnTo>
                      <a:lnTo>
                        <a:pt x="0" y="52"/>
                      </a:lnTo>
                      <a:lnTo>
                        <a:pt x="6" y="50"/>
                      </a:lnTo>
                      <a:lnTo>
                        <a:pt x="10" y="44"/>
                      </a:lnTo>
                      <a:lnTo>
                        <a:pt x="10" y="38"/>
                      </a:lnTo>
                      <a:lnTo>
                        <a:pt x="16" y="38"/>
                      </a:lnTo>
                      <a:lnTo>
                        <a:pt x="22" y="42"/>
                      </a:lnTo>
                      <a:lnTo>
                        <a:pt x="28" y="40"/>
                      </a:lnTo>
                      <a:lnTo>
                        <a:pt x="30" y="16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5" name="Freeform 277"/>
                <p:cNvSpPr>
                  <a:spLocks/>
                </p:cNvSpPr>
                <p:nvPr/>
              </p:nvSpPr>
              <p:spPr bwMode="gray">
                <a:xfrm>
                  <a:off x="8088059" y="4095877"/>
                  <a:ext cx="63500" cy="41275"/>
                </a:xfrm>
                <a:custGeom>
                  <a:avLst/>
                  <a:gdLst/>
                  <a:ahLst/>
                  <a:cxnLst>
                    <a:cxn ang="0">
                      <a:pos x="30" y="16"/>
                    </a:cxn>
                    <a:cxn ang="0">
                      <a:pos x="24" y="14"/>
                    </a:cxn>
                    <a:cxn ang="0">
                      <a:pos x="18" y="18"/>
                    </a:cxn>
                    <a:cxn ang="0">
                      <a:pos x="14" y="26"/>
                    </a:cxn>
                    <a:cxn ang="0">
                      <a:pos x="6" y="24"/>
                    </a:cxn>
                    <a:cxn ang="0">
                      <a:pos x="6" y="18"/>
                    </a:cxn>
                    <a:cxn ang="0">
                      <a:pos x="0" y="14"/>
                    </a:cxn>
                    <a:cxn ang="0">
                      <a:pos x="8" y="8"/>
                    </a:cxn>
                    <a:cxn ang="0">
                      <a:pos x="16" y="8"/>
                    </a:cxn>
                    <a:cxn ang="0">
                      <a:pos x="24" y="6"/>
                    </a:cxn>
                    <a:cxn ang="0">
                      <a:pos x="28" y="0"/>
                    </a:cxn>
                    <a:cxn ang="0">
                      <a:pos x="36" y="0"/>
                    </a:cxn>
                    <a:cxn ang="0">
                      <a:pos x="40" y="6"/>
                    </a:cxn>
                    <a:cxn ang="0">
                      <a:pos x="38" y="8"/>
                    </a:cxn>
                    <a:cxn ang="0">
                      <a:pos x="34" y="14"/>
                    </a:cxn>
                    <a:cxn ang="0">
                      <a:pos x="30" y="16"/>
                    </a:cxn>
                  </a:cxnLst>
                  <a:rect l="0" t="0" r="r" b="b"/>
                  <a:pathLst>
                    <a:path w="40" h="26">
                      <a:moveTo>
                        <a:pt x="30" y="16"/>
                      </a:moveTo>
                      <a:lnTo>
                        <a:pt x="24" y="14"/>
                      </a:lnTo>
                      <a:lnTo>
                        <a:pt x="18" y="18"/>
                      </a:lnTo>
                      <a:lnTo>
                        <a:pt x="14" y="26"/>
                      </a:lnTo>
                      <a:lnTo>
                        <a:pt x="6" y="24"/>
                      </a:lnTo>
                      <a:lnTo>
                        <a:pt x="6" y="18"/>
                      </a:lnTo>
                      <a:lnTo>
                        <a:pt x="0" y="14"/>
                      </a:lnTo>
                      <a:lnTo>
                        <a:pt x="8" y="8"/>
                      </a:lnTo>
                      <a:lnTo>
                        <a:pt x="16" y="8"/>
                      </a:lnTo>
                      <a:lnTo>
                        <a:pt x="24" y="6"/>
                      </a:lnTo>
                      <a:lnTo>
                        <a:pt x="28" y="0"/>
                      </a:lnTo>
                      <a:lnTo>
                        <a:pt x="36" y="0"/>
                      </a:lnTo>
                      <a:lnTo>
                        <a:pt x="40" y="6"/>
                      </a:lnTo>
                      <a:lnTo>
                        <a:pt x="38" y="8"/>
                      </a:lnTo>
                      <a:lnTo>
                        <a:pt x="34" y="14"/>
                      </a:lnTo>
                      <a:lnTo>
                        <a:pt x="30" y="16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6" name="Freeform 278"/>
                <p:cNvSpPr>
                  <a:spLocks/>
                </p:cNvSpPr>
                <p:nvPr/>
              </p:nvSpPr>
              <p:spPr bwMode="gray">
                <a:xfrm>
                  <a:off x="8021384" y="4105402"/>
                  <a:ext cx="60325" cy="79375"/>
                </a:xfrm>
                <a:custGeom>
                  <a:avLst/>
                  <a:gdLst/>
                  <a:ahLst/>
                  <a:cxnLst>
                    <a:cxn ang="0">
                      <a:pos x="4" y="12"/>
                    </a:cxn>
                    <a:cxn ang="0">
                      <a:pos x="10" y="8"/>
                    </a:cxn>
                    <a:cxn ang="0">
                      <a:pos x="16" y="0"/>
                    </a:cxn>
                    <a:cxn ang="0">
                      <a:pos x="24" y="0"/>
                    </a:cxn>
                    <a:cxn ang="0">
                      <a:pos x="28" y="6"/>
                    </a:cxn>
                    <a:cxn ang="0">
                      <a:pos x="34" y="10"/>
                    </a:cxn>
                    <a:cxn ang="0">
                      <a:pos x="38" y="16"/>
                    </a:cxn>
                    <a:cxn ang="0">
                      <a:pos x="36" y="24"/>
                    </a:cxn>
                    <a:cxn ang="0">
                      <a:pos x="32" y="26"/>
                    </a:cxn>
                    <a:cxn ang="0">
                      <a:pos x="30" y="32"/>
                    </a:cxn>
                    <a:cxn ang="0">
                      <a:pos x="30" y="40"/>
                    </a:cxn>
                    <a:cxn ang="0">
                      <a:pos x="26" y="50"/>
                    </a:cxn>
                    <a:cxn ang="0">
                      <a:pos x="18" y="48"/>
                    </a:cxn>
                    <a:cxn ang="0">
                      <a:pos x="18" y="44"/>
                    </a:cxn>
                    <a:cxn ang="0">
                      <a:pos x="20" y="36"/>
                    </a:cxn>
                    <a:cxn ang="0">
                      <a:pos x="12" y="36"/>
                    </a:cxn>
                    <a:cxn ang="0">
                      <a:pos x="14" y="30"/>
                    </a:cxn>
                    <a:cxn ang="0">
                      <a:pos x="18" y="24"/>
                    </a:cxn>
                    <a:cxn ang="0">
                      <a:pos x="18" y="20"/>
                    </a:cxn>
                    <a:cxn ang="0">
                      <a:pos x="16" y="14"/>
                    </a:cxn>
                    <a:cxn ang="0">
                      <a:pos x="8" y="16"/>
                    </a:cxn>
                    <a:cxn ang="0">
                      <a:pos x="0" y="18"/>
                    </a:cxn>
                    <a:cxn ang="0">
                      <a:pos x="4" y="12"/>
                    </a:cxn>
                  </a:cxnLst>
                  <a:rect l="0" t="0" r="r" b="b"/>
                  <a:pathLst>
                    <a:path w="38" h="50">
                      <a:moveTo>
                        <a:pt x="4" y="12"/>
                      </a:moveTo>
                      <a:lnTo>
                        <a:pt x="10" y="8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28" y="6"/>
                      </a:lnTo>
                      <a:lnTo>
                        <a:pt x="34" y="10"/>
                      </a:lnTo>
                      <a:lnTo>
                        <a:pt x="38" y="16"/>
                      </a:lnTo>
                      <a:lnTo>
                        <a:pt x="36" y="24"/>
                      </a:lnTo>
                      <a:lnTo>
                        <a:pt x="32" y="26"/>
                      </a:lnTo>
                      <a:lnTo>
                        <a:pt x="30" y="32"/>
                      </a:lnTo>
                      <a:lnTo>
                        <a:pt x="30" y="40"/>
                      </a:lnTo>
                      <a:lnTo>
                        <a:pt x="26" y="50"/>
                      </a:lnTo>
                      <a:lnTo>
                        <a:pt x="18" y="48"/>
                      </a:lnTo>
                      <a:lnTo>
                        <a:pt x="18" y="44"/>
                      </a:lnTo>
                      <a:lnTo>
                        <a:pt x="20" y="36"/>
                      </a:lnTo>
                      <a:lnTo>
                        <a:pt x="12" y="36"/>
                      </a:lnTo>
                      <a:lnTo>
                        <a:pt x="14" y="30"/>
                      </a:lnTo>
                      <a:lnTo>
                        <a:pt x="18" y="24"/>
                      </a:lnTo>
                      <a:lnTo>
                        <a:pt x="18" y="20"/>
                      </a:lnTo>
                      <a:lnTo>
                        <a:pt x="16" y="14"/>
                      </a:lnTo>
                      <a:lnTo>
                        <a:pt x="8" y="16"/>
                      </a:lnTo>
                      <a:lnTo>
                        <a:pt x="0" y="18"/>
                      </a:lnTo>
                      <a:lnTo>
                        <a:pt x="4" y="1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7" name="Freeform 279"/>
                <p:cNvSpPr>
                  <a:spLocks/>
                </p:cNvSpPr>
                <p:nvPr/>
              </p:nvSpPr>
              <p:spPr bwMode="gray">
                <a:xfrm>
                  <a:off x="8059484" y="3883152"/>
                  <a:ext cx="276225" cy="234950"/>
                </a:xfrm>
                <a:custGeom>
                  <a:avLst/>
                  <a:gdLst/>
                  <a:ahLst/>
                  <a:cxnLst>
                    <a:cxn ang="0">
                      <a:pos x="12" y="128"/>
                    </a:cxn>
                    <a:cxn ang="0">
                      <a:pos x="32" y="112"/>
                    </a:cxn>
                    <a:cxn ang="0">
                      <a:pos x="60" y="110"/>
                    </a:cxn>
                    <a:cxn ang="0">
                      <a:pos x="80" y="100"/>
                    </a:cxn>
                    <a:cxn ang="0">
                      <a:pos x="92" y="82"/>
                    </a:cxn>
                    <a:cxn ang="0">
                      <a:pos x="100" y="80"/>
                    </a:cxn>
                    <a:cxn ang="0">
                      <a:pos x="110" y="82"/>
                    </a:cxn>
                    <a:cxn ang="0">
                      <a:pos x="140" y="52"/>
                    </a:cxn>
                    <a:cxn ang="0">
                      <a:pos x="144" y="30"/>
                    </a:cxn>
                    <a:cxn ang="0">
                      <a:pos x="146" y="10"/>
                    </a:cxn>
                    <a:cxn ang="0">
                      <a:pos x="160" y="12"/>
                    </a:cxn>
                    <a:cxn ang="0">
                      <a:pos x="158" y="2"/>
                    </a:cxn>
                    <a:cxn ang="0">
                      <a:pos x="166" y="10"/>
                    </a:cxn>
                    <a:cxn ang="0">
                      <a:pos x="172" y="28"/>
                    </a:cxn>
                    <a:cxn ang="0">
                      <a:pos x="168" y="48"/>
                    </a:cxn>
                    <a:cxn ang="0">
                      <a:pos x="158" y="66"/>
                    </a:cxn>
                    <a:cxn ang="0">
                      <a:pos x="154" y="86"/>
                    </a:cxn>
                    <a:cxn ang="0">
                      <a:pos x="152" y="98"/>
                    </a:cxn>
                    <a:cxn ang="0">
                      <a:pos x="152" y="108"/>
                    </a:cxn>
                    <a:cxn ang="0">
                      <a:pos x="148" y="118"/>
                    </a:cxn>
                    <a:cxn ang="0">
                      <a:pos x="138" y="116"/>
                    </a:cxn>
                    <a:cxn ang="0">
                      <a:pos x="126" y="116"/>
                    </a:cxn>
                    <a:cxn ang="0">
                      <a:pos x="126" y="128"/>
                    </a:cxn>
                    <a:cxn ang="0">
                      <a:pos x="116" y="126"/>
                    </a:cxn>
                    <a:cxn ang="0">
                      <a:pos x="102" y="126"/>
                    </a:cxn>
                    <a:cxn ang="0">
                      <a:pos x="90" y="122"/>
                    </a:cxn>
                    <a:cxn ang="0">
                      <a:pos x="92" y="132"/>
                    </a:cxn>
                    <a:cxn ang="0">
                      <a:pos x="80" y="144"/>
                    </a:cxn>
                    <a:cxn ang="0">
                      <a:pos x="68" y="140"/>
                    </a:cxn>
                    <a:cxn ang="0">
                      <a:pos x="70" y="130"/>
                    </a:cxn>
                    <a:cxn ang="0">
                      <a:pos x="56" y="124"/>
                    </a:cxn>
                    <a:cxn ang="0">
                      <a:pos x="38" y="130"/>
                    </a:cxn>
                    <a:cxn ang="0">
                      <a:pos x="18" y="134"/>
                    </a:cxn>
                    <a:cxn ang="0">
                      <a:pos x="2" y="138"/>
                    </a:cxn>
                  </a:cxnLst>
                  <a:rect l="0" t="0" r="r" b="b"/>
                  <a:pathLst>
                    <a:path w="174" h="148">
                      <a:moveTo>
                        <a:pt x="0" y="134"/>
                      </a:moveTo>
                      <a:lnTo>
                        <a:pt x="12" y="128"/>
                      </a:lnTo>
                      <a:lnTo>
                        <a:pt x="26" y="118"/>
                      </a:lnTo>
                      <a:lnTo>
                        <a:pt x="32" y="112"/>
                      </a:lnTo>
                      <a:lnTo>
                        <a:pt x="44" y="110"/>
                      </a:lnTo>
                      <a:lnTo>
                        <a:pt x="60" y="110"/>
                      </a:lnTo>
                      <a:lnTo>
                        <a:pt x="76" y="110"/>
                      </a:lnTo>
                      <a:lnTo>
                        <a:pt x="80" y="100"/>
                      </a:lnTo>
                      <a:lnTo>
                        <a:pt x="88" y="90"/>
                      </a:lnTo>
                      <a:lnTo>
                        <a:pt x="92" y="82"/>
                      </a:lnTo>
                      <a:lnTo>
                        <a:pt x="98" y="74"/>
                      </a:lnTo>
                      <a:lnTo>
                        <a:pt x="100" y="80"/>
                      </a:lnTo>
                      <a:lnTo>
                        <a:pt x="100" y="86"/>
                      </a:lnTo>
                      <a:lnTo>
                        <a:pt x="110" y="82"/>
                      </a:lnTo>
                      <a:lnTo>
                        <a:pt x="126" y="72"/>
                      </a:lnTo>
                      <a:lnTo>
                        <a:pt x="140" y="52"/>
                      </a:lnTo>
                      <a:lnTo>
                        <a:pt x="146" y="36"/>
                      </a:lnTo>
                      <a:lnTo>
                        <a:pt x="144" y="30"/>
                      </a:lnTo>
                      <a:lnTo>
                        <a:pt x="142" y="18"/>
                      </a:lnTo>
                      <a:lnTo>
                        <a:pt x="146" y="10"/>
                      </a:lnTo>
                      <a:lnTo>
                        <a:pt x="150" y="8"/>
                      </a:lnTo>
                      <a:lnTo>
                        <a:pt x="160" y="12"/>
                      </a:lnTo>
                      <a:lnTo>
                        <a:pt x="162" y="6"/>
                      </a:lnTo>
                      <a:lnTo>
                        <a:pt x="158" y="2"/>
                      </a:lnTo>
                      <a:lnTo>
                        <a:pt x="164" y="0"/>
                      </a:lnTo>
                      <a:lnTo>
                        <a:pt x="166" y="10"/>
                      </a:lnTo>
                      <a:lnTo>
                        <a:pt x="166" y="18"/>
                      </a:lnTo>
                      <a:lnTo>
                        <a:pt x="172" y="28"/>
                      </a:lnTo>
                      <a:lnTo>
                        <a:pt x="174" y="36"/>
                      </a:lnTo>
                      <a:lnTo>
                        <a:pt x="168" y="48"/>
                      </a:lnTo>
                      <a:lnTo>
                        <a:pt x="160" y="58"/>
                      </a:lnTo>
                      <a:lnTo>
                        <a:pt x="158" y="66"/>
                      </a:lnTo>
                      <a:lnTo>
                        <a:pt x="158" y="80"/>
                      </a:lnTo>
                      <a:lnTo>
                        <a:pt x="154" y="86"/>
                      </a:lnTo>
                      <a:lnTo>
                        <a:pt x="152" y="96"/>
                      </a:lnTo>
                      <a:lnTo>
                        <a:pt x="152" y="98"/>
                      </a:lnTo>
                      <a:lnTo>
                        <a:pt x="152" y="102"/>
                      </a:lnTo>
                      <a:lnTo>
                        <a:pt x="152" y="108"/>
                      </a:lnTo>
                      <a:lnTo>
                        <a:pt x="152" y="110"/>
                      </a:lnTo>
                      <a:lnTo>
                        <a:pt x="148" y="118"/>
                      </a:lnTo>
                      <a:lnTo>
                        <a:pt x="142" y="122"/>
                      </a:lnTo>
                      <a:lnTo>
                        <a:pt x="138" y="116"/>
                      </a:lnTo>
                      <a:lnTo>
                        <a:pt x="132" y="114"/>
                      </a:lnTo>
                      <a:lnTo>
                        <a:pt x="126" y="116"/>
                      </a:lnTo>
                      <a:lnTo>
                        <a:pt x="128" y="124"/>
                      </a:lnTo>
                      <a:lnTo>
                        <a:pt x="126" y="128"/>
                      </a:lnTo>
                      <a:lnTo>
                        <a:pt x="118" y="122"/>
                      </a:lnTo>
                      <a:lnTo>
                        <a:pt x="116" y="126"/>
                      </a:lnTo>
                      <a:lnTo>
                        <a:pt x="110" y="126"/>
                      </a:lnTo>
                      <a:lnTo>
                        <a:pt x="102" y="126"/>
                      </a:lnTo>
                      <a:lnTo>
                        <a:pt x="92" y="126"/>
                      </a:lnTo>
                      <a:lnTo>
                        <a:pt x="90" y="122"/>
                      </a:lnTo>
                      <a:lnTo>
                        <a:pt x="88" y="126"/>
                      </a:lnTo>
                      <a:lnTo>
                        <a:pt x="92" y="132"/>
                      </a:lnTo>
                      <a:lnTo>
                        <a:pt x="84" y="136"/>
                      </a:lnTo>
                      <a:lnTo>
                        <a:pt x="80" y="144"/>
                      </a:lnTo>
                      <a:lnTo>
                        <a:pt x="74" y="148"/>
                      </a:lnTo>
                      <a:lnTo>
                        <a:pt x="68" y="140"/>
                      </a:lnTo>
                      <a:lnTo>
                        <a:pt x="62" y="136"/>
                      </a:lnTo>
                      <a:lnTo>
                        <a:pt x="70" y="130"/>
                      </a:lnTo>
                      <a:lnTo>
                        <a:pt x="72" y="124"/>
                      </a:lnTo>
                      <a:lnTo>
                        <a:pt x="56" y="124"/>
                      </a:lnTo>
                      <a:lnTo>
                        <a:pt x="50" y="128"/>
                      </a:lnTo>
                      <a:lnTo>
                        <a:pt x="38" y="130"/>
                      </a:lnTo>
                      <a:lnTo>
                        <a:pt x="28" y="134"/>
                      </a:lnTo>
                      <a:lnTo>
                        <a:pt x="18" y="134"/>
                      </a:lnTo>
                      <a:lnTo>
                        <a:pt x="10" y="140"/>
                      </a:lnTo>
                      <a:lnTo>
                        <a:pt x="2" y="138"/>
                      </a:lnTo>
                      <a:lnTo>
                        <a:pt x="0" y="134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8" name="Freeform 280"/>
                <p:cNvSpPr>
                  <a:spLocks/>
                </p:cNvSpPr>
                <p:nvPr/>
              </p:nvSpPr>
              <p:spPr bwMode="gray">
                <a:xfrm>
                  <a:off x="7942009" y="3975227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2" y="32"/>
                    </a:cxn>
                    <a:cxn ang="0">
                      <a:pos x="2" y="28"/>
                    </a:cxn>
                    <a:cxn ang="0">
                      <a:pos x="8" y="30"/>
                    </a:cxn>
                    <a:cxn ang="0">
                      <a:pos x="12" y="28"/>
                    </a:cxn>
                    <a:cxn ang="0">
                      <a:pos x="10" y="22"/>
                    </a:cxn>
                    <a:cxn ang="0">
                      <a:pos x="6" y="20"/>
                    </a:cxn>
                    <a:cxn ang="0">
                      <a:pos x="10" y="6"/>
                    </a:cxn>
                    <a:cxn ang="0">
                      <a:pos x="20" y="2"/>
                    </a:cxn>
                    <a:cxn ang="0">
                      <a:pos x="30" y="0"/>
                    </a:cxn>
                    <a:cxn ang="0">
                      <a:pos x="38" y="8"/>
                    </a:cxn>
                    <a:cxn ang="0">
                      <a:pos x="44" y="18"/>
                    </a:cxn>
                    <a:cxn ang="0">
                      <a:pos x="48" y="30"/>
                    </a:cxn>
                    <a:cxn ang="0">
                      <a:pos x="50" y="40"/>
                    </a:cxn>
                    <a:cxn ang="0">
                      <a:pos x="48" y="54"/>
                    </a:cxn>
                    <a:cxn ang="0">
                      <a:pos x="50" y="54"/>
                    </a:cxn>
                    <a:cxn ang="0">
                      <a:pos x="50" y="56"/>
                    </a:cxn>
                    <a:cxn ang="0">
                      <a:pos x="46" y="58"/>
                    </a:cxn>
                    <a:cxn ang="0">
                      <a:pos x="38" y="62"/>
                    </a:cxn>
                    <a:cxn ang="0">
                      <a:pos x="34" y="64"/>
                    </a:cxn>
                    <a:cxn ang="0">
                      <a:pos x="28" y="60"/>
                    </a:cxn>
                    <a:cxn ang="0">
                      <a:pos x="24" y="64"/>
                    </a:cxn>
                    <a:cxn ang="0">
                      <a:pos x="16" y="70"/>
                    </a:cxn>
                    <a:cxn ang="0">
                      <a:pos x="12" y="68"/>
                    </a:cxn>
                    <a:cxn ang="0">
                      <a:pos x="2" y="72"/>
                    </a:cxn>
                    <a:cxn ang="0">
                      <a:pos x="0" y="66"/>
                    </a:cxn>
                    <a:cxn ang="0">
                      <a:pos x="2" y="58"/>
                    </a:cxn>
                    <a:cxn ang="0">
                      <a:pos x="2" y="48"/>
                    </a:cxn>
                    <a:cxn ang="0">
                      <a:pos x="6" y="46"/>
                    </a:cxn>
                    <a:cxn ang="0">
                      <a:pos x="6" y="38"/>
                    </a:cxn>
                    <a:cxn ang="0">
                      <a:pos x="2" y="32"/>
                    </a:cxn>
                  </a:cxnLst>
                  <a:rect l="0" t="0" r="r" b="b"/>
                  <a:pathLst>
                    <a:path w="50" h="72">
                      <a:moveTo>
                        <a:pt x="2" y="32"/>
                      </a:moveTo>
                      <a:lnTo>
                        <a:pt x="2" y="28"/>
                      </a:lnTo>
                      <a:lnTo>
                        <a:pt x="8" y="30"/>
                      </a:lnTo>
                      <a:lnTo>
                        <a:pt x="12" y="28"/>
                      </a:lnTo>
                      <a:lnTo>
                        <a:pt x="10" y="22"/>
                      </a:lnTo>
                      <a:lnTo>
                        <a:pt x="6" y="20"/>
                      </a:lnTo>
                      <a:lnTo>
                        <a:pt x="10" y="6"/>
                      </a:lnTo>
                      <a:lnTo>
                        <a:pt x="20" y="2"/>
                      </a:lnTo>
                      <a:lnTo>
                        <a:pt x="30" y="0"/>
                      </a:lnTo>
                      <a:lnTo>
                        <a:pt x="38" y="8"/>
                      </a:lnTo>
                      <a:lnTo>
                        <a:pt x="44" y="18"/>
                      </a:lnTo>
                      <a:lnTo>
                        <a:pt x="48" y="30"/>
                      </a:lnTo>
                      <a:lnTo>
                        <a:pt x="50" y="40"/>
                      </a:lnTo>
                      <a:lnTo>
                        <a:pt x="48" y="54"/>
                      </a:lnTo>
                      <a:lnTo>
                        <a:pt x="50" y="54"/>
                      </a:lnTo>
                      <a:lnTo>
                        <a:pt x="50" y="56"/>
                      </a:lnTo>
                      <a:lnTo>
                        <a:pt x="46" y="58"/>
                      </a:lnTo>
                      <a:lnTo>
                        <a:pt x="38" y="62"/>
                      </a:lnTo>
                      <a:lnTo>
                        <a:pt x="34" y="64"/>
                      </a:lnTo>
                      <a:lnTo>
                        <a:pt x="28" y="60"/>
                      </a:lnTo>
                      <a:lnTo>
                        <a:pt x="24" y="64"/>
                      </a:lnTo>
                      <a:lnTo>
                        <a:pt x="16" y="70"/>
                      </a:lnTo>
                      <a:lnTo>
                        <a:pt x="12" y="68"/>
                      </a:lnTo>
                      <a:lnTo>
                        <a:pt x="2" y="72"/>
                      </a:lnTo>
                      <a:lnTo>
                        <a:pt x="0" y="66"/>
                      </a:lnTo>
                      <a:lnTo>
                        <a:pt x="2" y="58"/>
                      </a:lnTo>
                      <a:lnTo>
                        <a:pt x="2" y="48"/>
                      </a:lnTo>
                      <a:lnTo>
                        <a:pt x="6" y="46"/>
                      </a:lnTo>
                      <a:lnTo>
                        <a:pt x="6" y="38"/>
                      </a:lnTo>
                      <a:lnTo>
                        <a:pt x="2" y="32"/>
                      </a:lnTo>
                      <a:close/>
                    </a:path>
                  </a:pathLst>
                </a:custGeom>
                <a:solidFill>
                  <a:srgbClr val="75735D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39" name="Freeform 281"/>
                <p:cNvSpPr>
                  <a:spLocks/>
                </p:cNvSpPr>
                <p:nvPr/>
              </p:nvSpPr>
              <p:spPr bwMode="gray">
                <a:xfrm>
                  <a:off x="7894384" y="3841877"/>
                  <a:ext cx="155575" cy="152400"/>
                </a:xfrm>
                <a:custGeom>
                  <a:avLst/>
                  <a:gdLst/>
                  <a:ahLst/>
                  <a:cxnLst>
                    <a:cxn ang="0">
                      <a:pos x="24" y="92"/>
                    </a:cxn>
                    <a:cxn ang="0">
                      <a:pos x="12" y="94"/>
                    </a:cxn>
                    <a:cxn ang="0">
                      <a:pos x="8" y="88"/>
                    </a:cxn>
                    <a:cxn ang="0">
                      <a:pos x="12" y="80"/>
                    </a:cxn>
                    <a:cxn ang="0">
                      <a:pos x="12" y="70"/>
                    </a:cxn>
                    <a:cxn ang="0">
                      <a:pos x="16" y="60"/>
                    </a:cxn>
                    <a:cxn ang="0">
                      <a:pos x="6" y="60"/>
                    </a:cxn>
                    <a:cxn ang="0">
                      <a:pos x="0" y="56"/>
                    </a:cxn>
                    <a:cxn ang="0">
                      <a:pos x="6" y="48"/>
                    </a:cxn>
                    <a:cxn ang="0">
                      <a:pos x="22" y="38"/>
                    </a:cxn>
                    <a:cxn ang="0">
                      <a:pos x="28" y="32"/>
                    </a:cxn>
                    <a:cxn ang="0">
                      <a:pos x="36" y="24"/>
                    </a:cxn>
                    <a:cxn ang="0">
                      <a:pos x="40" y="22"/>
                    </a:cxn>
                    <a:cxn ang="0">
                      <a:pos x="50" y="26"/>
                    </a:cxn>
                    <a:cxn ang="0">
                      <a:pos x="60" y="24"/>
                    </a:cxn>
                    <a:cxn ang="0">
                      <a:pos x="62" y="16"/>
                    </a:cxn>
                    <a:cxn ang="0">
                      <a:pos x="72" y="16"/>
                    </a:cxn>
                    <a:cxn ang="0">
                      <a:pos x="80" y="10"/>
                    </a:cxn>
                    <a:cxn ang="0">
                      <a:pos x="82" y="4"/>
                    </a:cxn>
                    <a:cxn ang="0">
                      <a:pos x="88" y="0"/>
                    </a:cxn>
                    <a:cxn ang="0">
                      <a:pos x="98" y="8"/>
                    </a:cxn>
                    <a:cxn ang="0">
                      <a:pos x="92" y="12"/>
                    </a:cxn>
                    <a:cxn ang="0">
                      <a:pos x="84" y="18"/>
                    </a:cxn>
                    <a:cxn ang="0">
                      <a:pos x="80" y="28"/>
                    </a:cxn>
                    <a:cxn ang="0">
                      <a:pos x="78" y="38"/>
                    </a:cxn>
                    <a:cxn ang="0">
                      <a:pos x="76" y="42"/>
                    </a:cxn>
                    <a:cxn ang="0">
                      <a:pos x="68" y="46"/>
                    </a:cxn>
                    <a:cxn ang="0">
                      <a:pos x="52" y="52"/>
                    </a:cxn>
                    <a:cxn ang="0">
                      <a:pos x="48" y="58"/>
                    </a:cxn>
                    <a:cxn ang="0">
                      <a:pos x="48" y="66"/>
                    </a:cxn>
                    <a:cxn ang="0">
                      <a:pos x="52" y="76"/>
                    </a:cxn>
                    <a:cxn ang="0">
                      <a:pos x="56" y="80"/>
                    </a:cxn>
                    <a:cxn ang="0">
                      <a:pos x="60" y="84"/>
                    </a:cxn>
                    <a:cxn ang="0">
                      <a:pos x="50" y="86"/>
                    </a:cxn>
                    <a:cxn ang="0">
                      <a:pos x="40" y="90"/>
                    </a:cxn>
                    <a:cxn ang="0">
                      <a:pos x="36" y="96"/>
                    </a:cxn>
                    <a:cxn ang="0">
                      <a:pos x="24" y="92"/>
                    </a:cxn>
                  </a:cxnLst>
                  <a:rect l="0" t="0" r="r" b="b"/>
                  <a:pathLst>
                    <a:path w="98" h="96">
                      <a:moveTo>
                        <a:pt x="24" y="92"/>
                      </a:moveTo>
                      <a:lnTo>
                        <a:pt x="12" y="94"/>
                      </a:lnTo>
                      <a:lnTo>
                        <a:pt x="8" y="88"/>
                      </a:lnTo>
                      <a:lnTo>
                        <a:pt x="12" y="80"/>
                      </a:lnTo>
                      <a:lnTo>
                        <a:pt x="12" y="70"/>
                      </a:lnTo>
                      <a:lnTo>
                        <a:pt x="16" y="60"/>
                      </a:lnTo>
                      <a:lnTo>
                        <a:pt x="6" y="60"/>
                      </a:lnTo>
                      <a:lnTo>
                        <a:pt x="0" y="56"/>
                      </a:lnTo>
                      <a:lnTo>
                        <a:pt x="6" y="48"/>
                      </a:lnTo>
                      <a:lnTo>
                        <a:pt x="22" y="38"/>
                      </a:lnTo>
                      <a:lnTo>
                        <a:pt x="28" y="32"/>
                      </a:lnTo>
                      <a:lnTo>
                        <a:pt x="36" y="24"/>
                      </a:lnTo>
                      <a:lnTo>
                        <a:pt x="40" y="22"/>
                      </a:lnTo>
                      <a:lnTo>
                        <a:pt x="50" y="26"/>
                      </a:lnTo>
                      <a:lnTo>
                        <a:pt x="60" y="24"/>
                      </a:lnTo>
                      <a:lnTo>
                        <a:pt x="62" y="16"/>
                      </a:lnTo>
                      <a:lnTo>
                        <a:pt x="72" y="16"/>
                      </a:lnTo>
                      <a:lnTo>
                        <a:pt x="80" y="10"/>
                      </a:lnTo>
                      <a:lnTo>
                        <a:pt x="82" y="4"/>
                      </a:lnTo>
                      <a:lnTo>
                        <a:pt x="88" y="0"/>
                      </a:lnTo>
                      <a:lnTo>
                        <a:pt x="98" y="8"/>
                      </a:lnTo>
                      <a:lnTo>
                        <a:pt x="92" y="12"/>
                      </a:lnTo>
                      <a:lnTo>
                        <a:pt x="84" y="18"/>
                      </a:lnTo>
                      <a:lnTo>
                        <a:pt x="80" y="28"/>
                      </a:lnTo>
                      <a:lnTo>
                        <a:pt x="78" y="38"/>
                      </a:lnTo>
                      <a:lnTo>
                        <a:pt x="76" y="42"/>
                      </a:lnTo>
                      <a:lnTo>
                        <a:pt x="68" y="46"/>
                      </a:lnTo>
                      <a:lnTo>
                        <a:pt x="52" y="52"/>
                      </a:lnTo>
                      <a:lnTo>
                        <a:pt x="48" y="58"/>
                      </a:lnTo>
                      <a:lnTo>
                        <a:pt x="48" y="66"/>
                      </a:lnTo>
                      <a:lnTo>
                        <a:pt x="52" y="76"/>
                      </a:lnTo>
                      <a:lnTo>
                        <a:pt x="56" y="80"/>
                      </a:lnTo>
                      <a:lnTo>
                        <a:pt x="60" y="84"/>
                      </a:lnTo>
                      <a:lnTo>
                        <a:pt x="50" y="86"/>
                      </a:lnTo>
                      <a:lnTo>
                        <a:pt x="40" y="90"/>
                      </a:lnTo>
                      <a:lnTo>
                        <a:pt x="36" y="96"/>
                      </a:lnTo>
                      <a:lnTo>
                        <a:pt x="24" y="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0" name="Freeform 282"/>
                <p:cNvSpPr>
                  <a:spLocks/>
                </p:cNvSpPr>
                <p:nvPr/>
              </p:nvSpPr>
              <p:spPr bwMode="gray">
                <a:xfrm>
                  <a:off x="6611684" y="3498978"/>
                  <a:ext cx="1543050" cy="971551"/>
                </a:xfrm>
                <a:custGeom>
                  <a:avLst/>
                  <a:gdLst/>
                  <a:ahLst/>
                  <a:cxnLst>
                    <a:cxn ang="0">
                      <a:pos x="108" y="176"/>
                    </a:cxn>
                    <a:cxn ang="0">
                      <a:pos x="170" y="134"/>
                    </a:cxn>
                    <a:cxn ang="0">
                      <a:pos x="210" y="104"/>
                    </a:cxn>
                    <a:cxn ang="0">
                      <a:pos x="258" y="116"/>
                    </a:cxn>
                    <a:cxn ang="0">
                      <a:pos x="278" y="170"/>
                    </a:cxn>
                    <a:cxn ang="0">
                      <a:pos x="358" y="212"/>
                    </a:cxn>
                    <a:cxn ang="0">
                      <a:pos x="506" y="240"/>
                    </a:cxn>
                    <a:cxn ang="0">
                      <a:pos x="608" y="200"/>
                    </a:cxn>
                    <a:cxn ang="0">
                      <a:pos x="654" y="164"/>
                    </a:cxn>
                    <a:cxn ang="0">
                      <a:pos x="736" y="144"/>
                    </a:cxn>
                    <a:cxn ang="0">
                      <a:pos x="668" y="116"/>
                    </a:cxn>
                    <a:cxn ang="0">
                      <a:pos x="714" y="76"/>
                    </a:cxn>
                    <a:cxn ang="0">
                      <a:pos x="750" y="20"/>
                    </a:cxn>
                    <a:cxn ang="0">
                      <a:pos x="798" y="0"/>
                    </a:cxn>
                    <a:cxn ang="0">
                      <a:pos x="856" y="68"/>
                    </a:cxn>
                    <a:cxn ang="0">
                      <a:pos x="908" y="100"/>
                    </a:cxn>
                    <a:cxn ang="0">
                      <a:pos x="970" y="110"/>
                    </a:cxn>
                    <a:cxn ang="0">
                      <a:pos x="934" y="174"/>
                    </a:cxn>
                    <a:cxn ang="0">
                      <a:pos x="896" y="216"/>
                    </a:cxn>
                    <a:cxn ang="0">
                      <a:pos x="848" y="238"/>
                    </a:cxn>
                    <a:cxn ang="0">
                      <a:pos x="798" y="274"/>
                    </a:cxn>
                    <a:cxn ang="0">
                      <a:pos x="772" y="266"/>
                    </a:cxn>
                    <a:cxn ang="0">
                      <a:pos x="724" y="286"/>
                    </a:cxn>
                    <a:cxn ang="0">
                      <a:pos x="720" y="316"/>
                    </a:cxn>
                    <a:cxn ang="0">
                      <a:pos x="758" y="316"/>
                    </a:cxn>
                    <a:cxn ang="0">
                      <a:pos x="752" y="334"/>
                    </a:cxn>
                    <a:cxn ang="0">
                      <a:pos x="736" y="372"/>
                    </a:cxn>
                    <a:cxn ang="0">
                      <a:pos x="766" y="422"/>
                    </a:cxn>
                    <a:cxn ang="0">
                      <a:pos x="760" y="438"/>
                    </a:cxn>
                    <a:cxn ang="0">
                      <a:pos x="766" y="450"/>
                    </a:cxn>
                    <a:cxn ang="0">
                      <a:pos x="714" y="542"/>
                    </a:cxn>
                    <a:cxn ang="0">
                      <a:pos x="638" y="568"/>
                    </a:cxn>
                    <a:cxn ang="0">
                      <a:pos x="586" y="596"/>
                    </a:cxn>
                    <a:cxn ang="0">
                      <a:pos x="576" y="594"/>
                    </a:cxn>
                    <a:cxn ang="0">
                      <a:pos x="528" y="590"/>
                    </a:cxn>
                    <a:cxn ang="0">
                      <a:pos x="492" y="576"/>
                    </a:cxn>
                    <a:cxn ang="0">
                      <a:pos x="450" y="590"/>
                    </a:cxn>
                    <a:cxn ang="0">
                      <a:pos x="420" y="594"/>
                    </a:cxn>
                    <a:cxn ang="0">
                      <a:pos x="402" y="552"/>
                    </a:cxn>
                    <a:cxn ang="0">
                      <a:pos x="392" y="490"/>
                    </a:cxn>
                    <a:cxn ang="0">
                      <a:pos x="352" y="464"/>
                    </a:cxn>
                    <a:cxn ang="0">
                      <a:pos x="292" y="488"/>
                    </a:cxn>
                    <a:cxn ang="0">
                      <a:pos x="230" y="488"/>
                    </a:cxn>
                    <a:cxn ang="0">
                      <a:pos x="146" y="456"/>
                    </a:cxn>
                    <a:cxn ang="0">
                      <a:pos x="80" y="418"/>
                    </a:cxn>
                    <a:cxn ang="0">
                      <a:pos x="84" y="380"/>
                    </a:cxn>
                    <a:cxn ang="0">
                      <a:pos x="70" y="352"/>
                    </a:cxn>
                    <a:cxn ang="0">
                      <a:pos x="20" y="318"/>
                    </a:cxn>
                    <a:cxn ang="0">
                      <a:pos x="2" y="284"/>
                    </a:cxn>
                    <a:cxn ang="0">
                      <a:pos x="32" y="266"/>
                    </a:cxn>
                    <a:cxn ang="0">
                      <a:pos x="102" y="232"/>
                    </a:cxn>
                  </a:cxnLst>
                  <a:rect l="0" t="0" r="r" b="b"/>
                  <a:pathLst>
                    <a:path w="972" h="612">
                      <a:moveTo>
                        <a:pt x="108" y="228"/>
                      </a:moveTo>
                      <a:lnTo>
                        <a:pt x="108" y="218"/>
                      </a:lnTo>
                      <a:lnTo>
                        <a:pt x="116" y="210"/>
                      </a:lnTo>
                      <a:lnTo>
                        <a:pt x="110" y="194"/>
                      </a:lnTo>
                      <a:lnTo>
                        <a:pt x="108" y="176"/>
                      </a:lnTo>
                      <a:lnTo>
                        <a:pt x="120" y="170"/>
                      </a:lnTo>
                      <a:lnTo>
                        <a:pt x="138" y="170"/>
                      </a:lnTo>
                      <a:lnTo>
                        <a:pt x="142" y="156"/>
                      </a:lnTo>
                      <a:lnTo>
                        <a:pt x="152" y="132"/>
                      </a:lnTo>
                      <a:lnTo>
                        <a:pt x="170" y="134"/>
                      </a:lnTo>
                      <a:lnTo>
                        <a:pt x="184" y="134"/>
                      </a:lnTo>
                      <a:lnTo>
                        <a:pt x="194" y="132"/>
                      </a:lnTo>
                      <a:lnTo>
                        <a:pt x="194" y="118"/>
                      </a:lnTo>
                      <a:lnTo>
                        <a:pt x="198" y="104"/>
                      </a:lnTo>
                      <a:lnTo>
                        <a:pt x="210" y="104"/>
                      </a:lnTo>
                      <a:lnTo>
                        <a:pt x="212" y="94"/>
                      </a:lnTo>
                      <a:lnTo>
                        <a:pt x="228" y="94"/>
                      </a:lnTo>
                      <a:lnTo>
                        <a:pt x="232" y="104"/>
                      </a:lnTo>
                      <a:lnTo>
                        <a:pt x="242" y="114"/>
                      </a:lnTo>
                      <a:lnTo>
                        <a:pt x="258" y="116"/>
                      </a:lnTo>
                      <a:lnTo>
                        <a:pt x="272" y="130"/>
                      </a:lnTo>
                      <a:lnTo>
                        <a:pt x="280" y="142"/>
                      </a:lnTo>
                      <a:lnTo>
                        <a:pt x="280" y="150"/>
                      </a:lnTo>
                      <a:lnTo>
                        <a:pt x="274" y="158"/>
                      </a:lnTo>
                      <a:lnTo>
                        <a:pt x="278" y="170"/>
                      </a:lnTo>
                      <a:lnTo>
                        <a:pt x="286" y="174"/>
                      </a:lnTo>
                      <a:lnTo>
                        <a:pt x="320" y="176"/>
                      </a:lnTo>
                      <a:lnTo>
                        <a:pt x="330" y="186"/>
                      </a:lnTo>
                      <a:lnTo>
                        <a:pt x="352" y="198"/>
                      </a:lnTo>
                      <a:lnTo>
                        <a:pt x="358" y="212"/>
                      </a:lnTo>
                      <a:lnTo>
                        <a:pt x="364" y="220"/>
                      </a:lnTo>
                      <a:lnTo>
                        <a:pt x="418" y="222"/>
                      </a:lnTo>
                      <a:lnTo>
                        <a:pt x="446" y="224"/>
                      </a:lnTo>
                      <a:lnTo>
                        <a:pt x="470" y="236"/>
                      </a:lnTo>
                      <a:lnTo>
                        <a:pt x="506" y="240"/>
                      </a:lnTo>
                      <a:lnTo>
                        <a:pt x="528" y="226"/>
                      </a:lnTo>
                      <a:lnTo>
                        <a:pt x="572" y="226"/>
                      </a:lnTo>
                      <a:lnTo>
                        <a:pt x="590" y="216"/>
                      </a:lnTo>
                      <a:lnTo>
                        <a:pt x="590" y="210"/>
                      </a:lnTo>
                      <a:lnTo>
                        <a:pt x="608" y="200"/>
                      </a:lnTo>
                      <a:lnTo>
                        <a:pt x="602" y="188"/>
                      </a:lnTo>
                      <a:lnTo>
                        <a:pt x="608" y="176"/>
                      </a:lnTo>
                      <a:lnTo>
                        <a:pt x="622" y="176"/>
                      </a:lnTo>
                      <a:lnTo>
                        <a:pt x="640" y="178"/>
                      </a:lnTo>
                      <a:lnTo>
                        <a:pt x="654" y="164"/>
                      </a:lnTo>
                      <a:lnTo>
                        <a:pt x="670" y="164"/>
                      </a:lnTo>
                      <a:lnTo>
                        <a:pt x="688" y="150"/>
                      </a:lnTo>
                      <a:lnTo>
                        <a:pt x="708" y="142"/>
                      </a:lnTo>
                      <a:lnTo>
                        <a:pt x="720" y="142"/>
                      </a:lnTo>
                      <a:lnTo>
                        <a:pt x="736" y="144"/>
                      </a:lnTo>
                      <a:lnTo>
                        <a:pt x="734" y="134"/>
                      </a:lnTo>
                      <a:lnTo>
                        <a:pt x="714" y="114"/>
                      </a:lnTo>
                      <a:lnTo>
                        <a:pt x="704" y="112"/>
                      </a:lnTo>
                      <a:lnTo>
                        <a:pt x="696" y="118"/>
                      </a:lnTo>
                      <a:lnTo>
                        <a:pt x="668" y="116"/>
                      </a:lnTo>
                      <a:lnTo>
                        <a:pt x="672" y="102"/>
                      </a:lnTo>
                      <a:lnTo>
                        <a:pt x="680" y="84"/>
                      </a:lnTo>
                      <a:lnTo>
                        <a:pt x="686" y="76"/>
                      </a:lnTo>
                      <a:lnTo>
                        <a:pt x="704" y="86"/>
                      </a:lnTo>
                      <a:lnTo>
                        <a:pt x="714" y="76"/>
                      </a:lnTo>
                      <a:lnTo>
                        <a:pt x="726" y="74"/>
                      </a:lnTo>
                      <a:lnTo>
                        <a:pt x="730" y="58"/>
                      </a:lnTo>
                      <a:lnTo>
                        <a:pt x="740" y="40"/>
                      </a:lnTo>
                      <a:lnTo>
                        <a:pt x="750" y="34"/>
                      </a:lnTo>
                      <a:lnTo>
                        <a:pt x="750" y="20"/>
                      </a:lnTo>
                      <a:lnTo>
                        <a:pt x="738" y="18"/>
                      </a:lnTo>
                      <a:lnTo>
                        <a:pt x="740" y="10"/>
                      </a:lnTo>
                      <a:lnTo>
                        <a:pt x="754" y="4"/>
                      </a:lnTo>
                      <a:lnTo>
                        <a:pt x="780" y="2"/>
                      </a:lnTo>
                      <a:lnTo>
                        <a:pt x="798" y="0"/>
                      </a:lnTo>
                      <a:lnTo>
                        <a:pt x="814" y="6"/>
                      </a:lnTo>
                      <a:lnTo>
                        <a:pt x="828" y="12"/>
                      </a:lnTo>
                      <a:lnTo>
                        <a:pt x="840" y="32"/>
                      </a:lnTo>
                      <a:lnTo>
                        <a:pt x="848" y="52"/>
                      </a:lnTo>
                      <a:lnTo>
                        <a:pt x="856" y="68"/>
                      </a:lnTo>
                      <a:lnTo>
                        <a:pt x="862" y="84"/>
                      </a:lnTo>
                      <a:lnTo>
                        <a:pt x="878" y="84"/>
                      </a:lnTo>
                      <a:lnTo>
                        <a:pt x="888" y="90"/>
                      </a:lnTo>
                      <a:lnTo>
                        <a:pt x="902" y="98"/>
                      </a:lnTo>
                      <a:lnTo>
                        <a:pt x="908" y="100"/>
                      </a:lnTo>
                      <a:lnTo>
                        <a:pt x="912" y="120"/>
                      </a:lnTo>
                      <a:lnTo>
                        <a:pt x="934" y="122"/>
                      </a:lnTo>
                      <a:lnTo>
                        <a:pt x="940" y="114"/>
                      </a:lnTo>
                      <a:lnTo>
                        <a:pt x="954" y="112"/>
                      </a:lnTo>
                      <a:lnTo>
                        <a:pt x="970" y="110"/>
                      </a:lnTo>
                      <a:lnTo>
                        <a:pt x="972" y="124"/>
                      </a:lnTo>
                      <a:lnTo>
                        <a:pt x="964" y="128"/>
                      </a:lnTo>
                      <a:lnTo>
                        <a:pt x="958" y="150"/>
                      </a:lnTo>
                      <a:lnTo>
                        <a:pt x="946" y="172"/>
                      </a:lnTo>
                      <a:lnTo>
                        <a:pt x="934" y="174"/>
                      </a:lnTo>
                      <a:lnTo>
                        <a:pt x="928" y="168"/>
                      </a:lnTo>
                      <a:lnTo>
                        <a:pt x="914" y="178"/>
                      </a:lnTo>
                      <a:lnTo>
                        <a:pt x="914" y="214"/>
                      </a:lnTo>
                      <a:lnTo>
                        <a:pt x="906" y="224"/>
                      </a:lnTo>
                      <a:lnTo>
                        <a:pt x="896" y="216"/>
                      </a:lnTo>
                      <a:lnTo>
                        <a:pt x="880" y="232"/>
                      </a:lnTo>
                      <a:lnTo>
                        <a:pt x="870" y="232"/>
                      </a:lnTo>
                      <a:lnTo>
                        <a:pt x="868" y="240"/>
                      </a:lnTo>
                      <a:lnTo>
                        <a:pt x="858" y="242"/>
                      </a:lnTo>
                      <a:lnTo>
                        <a:pt x="848" y="238"/>
                      </a:lnTo>
                      <a:lnTo>
                        <a:pt x="844" y="240"/>
                      </a:lnTo>
                      <a:lnTo>
                        <a:pt x="830" y="254"/>
                      </a:lnTo>
                      <a:lnTo>
                        <a:pt x="818" y="262"/>
                      </a:lnTo>
                      <a:lnTo>
                        <a:pt x="808" y="272"/>
                      </a:lnTo>
                      <a:lnTo>
                        <a:pt x="798" y="274"/>
                      </a:lnTo>
                      <a:lnTo>
                        <a:pt x="788" y="276"/>
                      </a:lnTo>
                      <a:lnTo>
                        <a:pt x="760" y="294"/>
                      </a:lnTo>
                      <a:lnTo>
                        <a:pt x="758" y="282"/>
                      </a:lnTo>
                      <a:lnTo>
                        <a:pt x="762" y="272"/>
                      </a:lnTo>
                      <a:lnTo>
                        <a:pt x="772" y="266"/>
                      </a:lnTo>
                      <a:lnTo>
                        <a:pt x="770" y="256"/>
                      </a:lnTo>
                      <a:lnTo>
                        <a:pt x="762" y="256"/>
                      </a:lnTo>
                      <a:lnTo>
                        <a:pt x="750" y="258"/>
                      </a:lnTo>
                      <a:lnTo>
                        <a:pt x="728" y="276"/>
                      </a:lnTo>
                      <a:lnTo>
                        <a:pt x="724" y="286"/>
                      </a:lnTo>
                      <a:lnTo>
                        <a:pt x="704" y="286"/>
                      </a:lnTo>
                      <a:lnTo>
                        <a:pt x="700" y="294"/>
                      </a:lnTo>
                      <a:lnTo>
                        <a:pt x="706" y="308"/>
                      </a:lnTo>
                      <a:lnTo>
                        <a:pt x="720" y="310"/>
                      </a:lnTo>
                      <a:lnTo>
                        <a:pt x="720" y="316"/>
                      </a:lnTo>
                      <a:lnTo>
                        <a:pt x="722" y="324"/>
                      </a:lnTo>
                      <a:lnTo>
                        <a:pt x="734" y="322"/>
                      </a:lnTo>
                      <a:lnTo>
                        <a:pt x="742" y="314"/>
                      </a:lnTo>
                      <a:lnTo>
                        <a:pt x="750" y="312"/>
                      </a:lnTo>
                      <a:lnTo>
                        <a:pt x="758" y="316"/>
                      </a:lnTo>
                      <a:lnTo>
                        <a:pt x="774" y="320"/>
                      </a:lnTo>
                      <a:lnTo>
                        <a:pt x="778" y="328"/>
                      </a:lnTo>
                      <a:lnTo>
                        <a:pt x="772" y="330"/>
                      </a:lnTo>
                      <a:lnTo>
                        <a:pt x="760" y="330"/>
                      </a:lnTo>
                      <a:lnTo>
                        <a:pt x="752" y="334"/>
                      </a:lnTo>
                      <a:lnTo>
                        <a:pt x="750" y="340"/>
                      </a:lnTo>
                      <a:lnTo>
                        <a:pt x="740" y="344"/>
                      </a:lnTo>
                      <a:lnTo>
                        <a:pt x="730" y="358"/>
                      </a:lnTo>
                      <a:lnTo>
                        <a:pt x="726" y="368"/>
                      </a:lnTo>
                      <a:lnTo>
                        <a:pt x="736" y="372"/>
                      </a:lnTo>
                      <a:lnTo>
                        <a:pt x="742" y="378"/>
                      </a:lnTo>
                      <a:lnTo>
                        <a:pt x="750" y="398"/>
                      </a:lnTo>
                      <a:lnTo>
                        <a:pt x="752" y="406"/>
                      </a:lnTo>
                      <a:lnTo>
                        <a:pt x="768" y="418"/>
                      </a:lnTo>
                      <a:lnTo>
                        <a:pt x="766" y="422"/>
                      </a:lnTo>
                      <a:lnTo>
                        <a:pt x="756" y="418"/>
                      </a:lnTo>
                      <a:lnTo>
                        <a:pt x="752" y="426"/>
                      </a:lnTo>
                      <a:lnTo>
                        <a:pt x="764" y="430"/>
                      </a:lnTo>
                      <a:lnTo>
                        <a:pt x="768" y="436"/>
                      </a:lnTo>
                      <a:lnTo>
                        <a:pt x="760" y="438"/>
                      </a:lnTo>
                      <a:lnTo>
                        <a:pt x="750" y="440"/>
                      </a:lnTo>
                      <a:lnTo>
                        <a:pt x="744" y="444"/>
                      </a:lnTo>
                      <a:lnTo>
                        <a:pt x="742" y="446"/>
                      </a:lnTo>
                      <a:lnTo>
                        <a:pt x="756" y="448"/>
                      </a:lnTo>
                      <a:lnTo>
                        <a:pt x="766" y="450"/>
                      </a:lnTo>
                      <a:lnTo>
                        <a:pt x="766" y="462"/>
                      </a:lnTo>
                      <a:lnTo>
                        <a:pt x="758" y="480"/>
                      </a:lnTo>
                      <a:lnTo>
                        <a:pt x="738" y="504"/>
                      </a:lnTo>
                      <a:lnTo>
                        <a:pt x="724" y="524"/>
                      </a:lnTo>
                      <a:lnTo>
                        <a:pt x="714" y="542"/>
                      </a:lnTo>
                      <a:lnTo>
                        <a:pt x="692" y="560"/>
                      </a:lnTo>
                      <a:lnTo>
                        <a:pt x="678" y="572"/>
                      </a:lnTo>
                      <a:lnTo>
                        <a:pt x="656" y="576"/>
                      </a:lnTo>
                      <a:lnTo>
                        <a:pt x="644" y="576"/>
                      </a:lnTo>
                      <a:lnTo>
                        <a:pt x="638" y="568"/>
                      </a:lnTo>
                      <a:lnTo>
                        <a:pt x="632" y="570"/>
                      </a:lnTo>
                      <a:lnTo>
                        <a:pt x="632" y="584"/>
                      </a:lnTo>
                      <a:lnTo>
                        <a:pt x="618" y="588"/>
                      </a:lnTo>
                      <a:lnTo>
                        <a:pt x="598" y="594"/>
                      </a:lnTo>
                      <a:lnTo>
                        <a:pt x="586" y="596"/>
                      </a:lnTo>
                      <a:lnTo>
                        <a:pt x="582" y="604"/>
                      </a:lnTo>
                      <a:lnTo>
                        <a:pt x="584" y="612"/>
                      </a:lnTo>
                      <a:lnTo>
                        <a:pt x="576" y="608"/>
                      </a:lnTo>
                      <a:lnTo>
                        <a:pt x="576" y="600"/>
                      </a:lnTo>
                      <a:lnTo>
                        <a:pt x="576" y="594"/>
                      </a:lnTo>
                      <a:lnTo>
                        <a:pt x="566" y="594"/>
                      </a:lnTo>
                      <a:lnTo>
                        <a:pt x="556" y="590"/>
                      </a:lnTo>
                      <a:lnTo>
                        <a:pt x="546" y="594"/>
                      </a:lnTo>
                      <a:lnTo>
                        <a:pt x="536" y="594"/>
                      </a:lnTo>
                      <a:lnTo>
                        <a:pt x="528" y="590"/>
                      </a:lnTo>
                      <a:lnTo>
                        <a:pt x="526" y="574"/>
                      </a:lnTo>
                      <a:lnTo>
                        <a:pt x="514" y="572"/>
                      </a:lnTo>
                      <a:lnTo>
                        <a:pt x="508" y="568"/>
                      </a:lnTo>
                      <a:lnTo>
                        <a:pt x="500" y="568"/>
                      </a:lnTo>
                      <a:lnTo>
                        <a:pt x="492" y="576"/>
                      </a:lnTo>
                      <a:lnTo>
                        <a:pt x="458" y="576"/>
                      </a:lnTo>
                      <a:lnTo>
                        <a:pt x="456" y="580"/>
                      </a:lnTo>
                      <a:lnTo>
                        <a:pt x="444" y="580"/>
                      </a:lnTo>
                      <a:lnTo>
                        <a:pt x="444" y="588"/>
                      </a:lnTo>
                      <a:lnTo>
                        <a:pt x="450" y="590"/>
                      </a:lnTo>
                      <a:lnTo>
                        <a:pt x="448" y="598"/>
                      </a:lnTo>
                      <a:lnTo>
                        <a:pt x="440" y="598"/>
                      </a:lnTo>
                      <a:lnTo>
                        <a:pt x="436" y="594"/>
                      </a:lnTo>
                      <a:lnTo>
                        <a:pt x="428" y="594"/>
                      </a:lnTo>
                      <a:lnTo>
                        <a:pt x="420" y="594"/>
                      </a:lnTo>
                      <a:lnTo>
                        <a:pt x="420" y="588"/>
                      </a:lnTo>
                      <a:lnTo>
                        <a:pt x="412" y="586"/>
                      </a:lnTo>
                      <a:lnTo>
                        <a:pt x="412" y="570"/>
                      </a:lnTo>
                      <a:lnTo>
                        <a:pt x="402" y="566"/>
                      </a:lnTo>
                      <a:lnTo>
                        <a:pt x="402" y="552"/>
                      </a:lnTo>
                      <a:lnTo>
                        <a:pt x="382" y="546"/>
                      </a:lnTo>
                      <a:lnTo>
                        <a:pt x="382" y="542"/>
                      </a:lnTo>
                      <a:lnTo>
                        <a:pt x="398" y="520"/>
                      </a:lnTo>
                      <a:lnTo>
                        <a:pt x="400" y="496"/>
                      </a:lnTo>
                      <a:lnTo>
                        <a:pt x="392" y="490"/>
                      </a:lnTo>
                      <a:lnTo>
                        <a:pt x="386" y="480"/>
                      </a:lnTo>
                      <a:lnTo>
                        <a:pt x="378" y="478"/>
                      </a:lnTo>
                      <a:lnTo>
                        <a:pt x="362" y="476"/>
                      </a:lnTo>
                      <a:lnTo>
                        <a:pt x="362" y="462"/>
                      </a:lnTo>
                      <a:lnTo>
                        <a:pt x="352" y="464"/>
                      </a:lnTo>
                      <a:lnTo>
                        <a:pt x="330" y="464"/>
                      </a:lnTo>
                      <a:lnTo>
                        <a:pt x="324" y="472"/>
                      </a:lnTo>
                      <a:lnTo>
                        <a:pt x="312" y="472"/>
                      </a:lnTo>
                      <a:lnTo>
                        <a:pt x="302" y="486"/>
                      </a:lnTo>
                      <a:lnTo>
                        <a:pt x="292" y="488"/>
                      </a:lnTo>
                      <a:lnTo>
                        <a:pt x="278" y="486"/>
                      </a:lnTo>
                      <a:lnTo>
                        <a:pt x="266" y="482"/>
                      </a:lnTo>
                      <a:lnTo>
                        <a:pt x="256" y="482"/>
                      </a:lnTo>
                      <a:lnTo>
                        <a:pt x="250" y="488"/>
                      </a:lnTo>
                      <a:lnTo>
                        <a:pt x="230" y="488"/>
                      </a:lnTo>
                      <a:lnTo>
                        <a:pt x="208" y="486"/>
                      </a:lnTo>
                      <a:lnTo>
                        <a:pt x="192" y="484"/>
                      </a:lnTo>
                      <a:lnTo>
                        <a:pt x="174" y="472"/>
                      </a:lnTo>
                      <a:lnTo>
                        <a:pt x="162" y="464"/>
                      </a:lnTo>
                      <a:lnTo>
                        <a:pt x="146" y="456"/>
                      </a:lnTo>
                      <a:lnTo>
                        <a:pt x="132" y="442"/>
                      </a:lnTo>
                      <a:lnTo>
                        <a:pt x="118" y="448"/>
                      </a:lnTo>
                      <a:lnTo>
                        <a:pt x="106" y="438"/>
                      </a:lnTo>
                      <a:lnTo>
                        <a:pt x="80" y="426"/>
                      </a:lnTo>
                      <a:lnTo>
                        <a:pt x="80" y="418"/>
                      </a:lnTo>
                      <a:lnTo>
                        <a:pt x="84" y="408"/>
                      </a:lnTo>
                      <a:lnTo>
                        <a:pt x="94" y="406"/>
                      </a:lnTo>
                      <a:lnTo>
                        <a:pt x="96" y="398"/>
                      </a:lnTo>
                      <a:lnTo>
                        <a:pt x="84" y="390"/>
                      </a:lnTo>
                      <a:lnTo>
                        <a:pt x="84" y="380"/>
                      </a:lnTo>
                      <a:lnTo>
                        <a:pt x="100" y="372"/>
                      </a:lnTo>
                      <a:lnTo>
                        <a:pt x="108" y="364"/>
                      </a:lnTo>
                      <a:lnTo>
                        <a:pt x="108" y="356"/>
                      </a:lnTo>
                      <a:lnTo>
                        <a:pt x="90" y="344"/>
                      </a:lnTo>
                      <a:lnTo>
                        <a:pt x="70" y="352"/>
                      </a:lnTo>
                      <a:lnTo>
                        <a:pt x="58" y="350"/>
                      </a:lnTo>
                      <a:lnTo>
                        <a:pt x="38" y="342"/>
                      </a:lnTo>
                      <a:lnTo>
                        <a:pt x="38" y="332"/>
                      </a:lnTo>
                      <a:lnTo>
                        <a:pt x="20" y="326"/>
                      </a:lnTo>
                      <a:lnTo>
                        <a:pt x="20" y="318"/>
                      </a:lnTo>
                      <a:lnTo>
                        <a:pt x="20" y="298"/>
                      </a:lnTo>
                      <a:lnTo>
                        <a:pt x="8" y="300"/>
                      </a:lnTo>
                      <a:lnTo>
                        <a:pt x="2" y="298"/>
                      </a:lnTo>
                      <a:lnTo>
                        <a:pt x="0" y="290"/>
                      </a:lnTo>
                      <a:lnTo>
                        <a:pt x="2" y="284"/>
                      </a:lnTo>
                      <a:lnTo>
                        <a:pt x="4" y="274"/>
                      </a:lnTo>
                      <a:lnTo>
                        <a:pt x="16" y="266"/>
                      </a:lnTo>
                      <a:lnTo>
                        <a:pt x="18" y="260"/>
                      </a:lnTo>
                      <a:lnTo>
                        <a:pt x="32" y="260"/>
                      </a:lnTo>
                      <a:lnTo>
                        <a:pt x="32" y="266"/>
                      </a:lnTo>
                      <a:lnTo>
                        <a:pt x="48" y="262"/>
                      </a:lnTo>
                      <a:lnTo>
                        <a:pt x="52" y="252"/>
                      </a:lnTo>
                      <a:lnTo>
                        <a:pt x="72" y="252"/>
                      </a:lnTo>
                      <a:lnTo>
                        <a:pt x="76" y="244"/>
                      </a:lnTo>
                      <a:lnTo>
                        <a:pt x="102" y="232"/>
                      </a:lnTo>
                      <a:lnTo>
                        <a:pt x="108" y="228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1" name="Freeform 283"/>
                <p:cNvSpPr>
                  <a:spLocks/>
                </p:cNvSpPr>
                <p:nvPr/>
              </p:nvSpPr>
              <p:spPr bwMode="gray">
                <a:xfrm>
                  <a:off x="7272084" y="4419727"/>
                  <a:ext cx="196850" cy="215900"/>
                </a:xfrm>
                <a:custGeom>
                  <a:avLst/>
                  <a:gdLst/>
                  <a:ahLst/>
                  <a:cxnLst>
                    <a:cxn ang="0">
                      <a:pos x="12" y="14"/>
                    </a:cxn>
                    <a:cxn ang="0">
                      <a:pos x="20" y="14"/>
                    </a:cxn>
                    <a:cxn ang="0">
                      <a:pos x="24" y="18"/>
                    </a:cxn>
                    <a:cxn ang="0">
                      <a:pos x="32" y="18"/>
                    </a:cxn>
                    <a:cxn ang="0">
                      <a:pos x="34" y="10"/>
                    </a:cxn>
                    <a:cxn ang="0">
                      <a:pos x="28" y="8"/>
                    </a:cxn>
                    <a:cxn ang="0">
                      <a:pos x="28" y="0"/>
                    </a:cxn>
                    <a:cxn ang="0">
                      <a:pos x="40" y="0"/>
                    </a:cxn>
                    <a:cxn ang="0">
                      <a:pos x="40" y="4"/>
                    </a:cxn>
                    <a:cxn ang="0">
                      <a:pos x="50" y="14"/>
                    </a:cxn>
                    <a:cxn ang="0">
                      <a:pos x="52" y="24"/>
                    </a:cxn>
                    <a:cxn ang="0">
                      <a:pos x="52" y="28"/>
                    </a:cxn>
                    <a:cxn ang="0">
                      <a:pos x="74" y="26"/>
                    </a:cxn>
                    <a:cxn ang="0">
                      <a:pos x="80" y="36"/>
                    </a:cxn>
                    <a:cxn ang="0">
                      <a:pos x="82" y="46"/>
                    </a:cxn>
                    <a:cxn ang="0">
                      <a:pos x="68" y="46"/>
                    </a:cxn>
                    <a:cxn ang="0">
                      <a:pos x="68" y="56"/>
                    </a:cxn>
                    <a:cxn ang="0">
                      <a:pos x="76" y="60"/>
                    </a:cxn>
                    <a:cxn ang="0">
                      <a:pos x="100" y="84"/>
                    </a:cxn>
                    <a:cxn ang="0">
                      <a:pos x="120" y="106"/>
                    </a:cxn>
                    <a:cxn ang="0">
                      <a:pos x="124" y="120"/>
                    </a:cxn>
                    <a:cxn ang="0">
                      <a:pos x="122" y="134"/>
                    </a:cxn>
                    <a:cxn ang="0">
                      <a:pos x="112" y="134"/>
                    </a:cxn>
                    <a:cxn ang="0">
                      <a:pos x="110" y="128"/>
                    </a:cxn>
                    <a:cxn ang="0">
                      <a:pos x="104" y="128"/>
                    </a:cxn>
                    <a:cxn ang="0">
                      <a:pos x="102" y="136"/>
                    </a:cxn>
                    <a:cxn ang="0">
                      <a:pos x="90" y="136"/>
                    </a:cxn>
                    <a:cxn ang="0">
                      <a:pos x="90" y="130"/>
                    </a:cxn>
                    <a:cxn ang="0">
                      <a:pos x="94" y="118"/>
                    </a:cxn>
                    <a:cxn ang="0">
                      <a:pos x="94" y="108"/>
                    </a:cxn>
                    <a:cxn ang="0">
                      <a:pos x="84" y="98"/>
                    </a:cxn>
                    <a:cxn ang="0">
                      <a:pos x="80" y="82"/>
                    </a:cxn>
                    <a:cxn ang="0">
                      <a:pos x="64" y="64"/>
                    </a:cxn>
                    <a:cxn ang="0">
                      <a:pos x="52" y="72"/>
                    </a:cxn>
                    <a:cxn ang="0">
                      <a:pos x="40" y="68"/>
                    </a:cxn>
                    <a:cxn ang="0">
                      <a:pos x="20" y="80"/>
                    </a:cxn>
                    <a:cxn ang="0">
                      <a:pos x="20" y="66"/>
                    </a:cxn>
                    <a:cxn ang="0">
                      <a:pos x="24" y="62"/>
                    </a:cxn>
                    <a:cxn ang="0">
                      <a:pos x="20" y="48"/>
                    </a:cxn>
                    <a:cxn ang="0">
                      <a:pos x="12" y="46"/>
                    </a:cxn>
                    <a:cxn ang="0">
                      <a:pos x="12" y="38"/>
                    </a:cxn>
                    <a:cxn ang="0">
                      <a:pos x="0" y="32"/>
                    </a:cxn>
                    <a:cxn ang="0">
                      <a:pos x="14" y="24"/>
                    </a:cxn>
                    <a:cxn ang="0">
                      <a:pos x="12" y="14"/>
                    </a:cxn>
                  </a:cxnLst>
                  <a:rect l="0" t="0" r="r" b="b"/>
                  <a:pathLst>
                    <a:path w="124" h="136">
                      <a:moveTo>
                        <a:pt x="12" y="14"/>
                      </a:moveTo>
                      <a:lnTo>
                        <a:pt x="20" y="14"/>
                      </a:lnTo>
                      <a:lnTo>
                        <a:pt x="24" y="18"/>
                      </a:lnTo>
                      <a:lnTo>
                        <a:pt x="32" y="18"/>
                      </a:lnTo>
                      <a:lnTo>
                        <a:pt x="34" y="10"/>
                      </a:lnTo>
                      <a:lnTo>
                        <a:pt x="28" y="8"/>
                      </a:lnTo>
                      <a:lnTo>
                        <a:pt x="28" y="0"/>
                      </a:lnTo>
                      <a:lnTo>
                        <a:pt x="40" y="0"/>
                      </a:lnTo>
                      <a:lnTo>
                        <a:pt x="40" y="4"/>
                      </a:lnTo>
                      <a:lnTo>
                        <a:pt x="50" y="14"/>
                      </a:lnTo>
                      <a:lnTo>
                        <a:pt x="52" y="24"/>
                      </a:lnTo>
                      <a:lnTo>
                        <a:pt x="52" y="28"/>
                      </a:lnTo>
                      <a:lnTo>
                        <a:pt x="74" y="26"/>
                      </a:lnTo>
                      <a:lnTo>
                        <a:pt x="80" y="36"/>
                      </a:lnTo>
                      <a:lnTo>
                        <a:pt x="82" y="46"/>
                      </a:lnTo>
                      <a:lnTo>
                        <a:pt x="68" y="46"/>
                      </a:lnTo>
                      <a:lnTo>
                        <a:pt x="68" y="56"/>
                      </a:lnTo>
                      <a:lnTo>
                        <a:pt x="76" y="60"/>
                      </a:lnTo>
                      <a:lnTo>
                        <a:pt x="100" y="84"/>
                      </a:lnTo>
                      <a:lnTo>
                        <a:pt x="120" y="106"/>
                      </a:lnTo>
                      <a:lnTo>
                        <a:pt x="124" y="120"/>
                      </a:lnTo>
                      <a:lnTo>
                        <a:pt x="122" y="134"/>
                      </a:lnTo>
                      <a:lnTo>
                        <a:pt x="112" y="134"/>
                      </a:lnTo>
                      <a:lnTo>
                        <a:pt x="110" y="128"/>
                      </a:lnTo>
                      <a:lnTo>
                        <a:pt x="104" y="128"/>
                      </a:lnTo>
                      <a:lnTo>
                        <a:pt x="102" y="136"/>
                      </a:lnTo>
                      <a:lnTo>
                        <a:pt x="90" y="136"/>
                      </a:lnTo>
                      <a:lnTo>
                        <a:pt x="90" y="130"/>
                      </a:lnTo>
                      <a:lnTo>
                        <a:pt x="94" y="118"/>
                      </a:lnTo>
                      <a:lnTo>
                        <a:pt x="94" y="108"/>
                      </a:lnTo>
                      <a:lnTo>
                        <a:pt x="84" y="98"/>
                      </a:lnTo>
                      <a:lnTo>
                        <a:pt x="80" y="82"/>
                      </a:lnTo>
                      <a:lnTo>
                        <a:pt x="64" y="64"/>
                      </a:lnTo>
                      <a:lnTo>
                        <a:pt x="52" y="72"/>
                      </a:lnTo>
                      <a:lnTo>
                        <a:pt x="40" y="68"/>
                      </a:lnTo>
                      <a:lnTo>
                        <a:pt x="20" y="80"/>
                      </a:lnTo>
                      <a:lnTo>
                        <a:pt x="20" y="66"/>
                      </a:lnTo>
                      <a:lnTo>
                        <a:pt x="24" y="62"/>
                      </a:lnTo>
                      <a:lnTo>
                        <a:pt x="20" y="48"/>
                      </a:lnTo>
                      <a:lnTo>
                        <a:pt x="12" y="46"/>
                      </a:lnTo>
                      <a:lnTo>
                        <a:pt x="12" y="38"/>
                      </a:lnTo>
                      <a:lnTo>
                        <a:pt x="0" y="32"/>
                      </a:lnTo>
                      <a:lnTo>
                        <a:pt x="14" y="24"/>
                      </a:lnTo>
                      <a:lnTo>
                        <a:pt x="12" y="1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242" name="Freeform 284"/>
                <p:cNvSpPr>
                  <a:spLocks/>
                </p:cNvSpPr>
                <p:nvPr/>
              </p:nvSpPr>
              <p:spPr bwMode="gray">
                <a:xfrm>
                  <a:off x="6973634" y="3549777"/>
                  <a:ext cx="806450" cy="330200"/>
                </a:xfrm>
                <a:custGeom>
                  <a:avLst/>
                  <a:gdLst/>
                  <a:ahLst/>
                  <a:cxnLst>
                    <a:cxn ang="0">
                      <a:pos x="8" y="54"/>
                    </a:cxn>
                    <a:cxn ang="0">
                      <a:pos x="30" y="44"/>
                    </a:cxn>
                    <a:cxn ang="0">
                      <a:pos x="80" y="28"/>
                    </a:cxn>
                    <a:cxn ang="0">
                      <a:pos x="112" y="44"/>
                    </a:cxn>
                    <a:cxn ang="0">
                      <a:pos x="152" y="50"/>
                    </a:cxn>
                    <a:cxn ang="0">
                      <a:pos x="166" y="32"/>
                    </a:cxn>
                    <a:cxn ang="0">
                      <a:pos x="168" y="4"/>
                    </a:cxn>
                    <a:cxn ang="0">
                      <a:pos x="186" y="2"/>
                    </a:cxn>
                    <a:cxn ang="0">
                      <a:pos x="224" y="14"/>
                    </a:cxn>
                    <a:cxn ang="0">
                      <a:pos x="236" y="36"/>
                    </a:cxn>
                    <a:cxn ang="0">
                      <a:pos x="276" y="32"/>
                    </a:cxn>
                    <a:cxn ang="0">
                      <a:pos x="306" y="42"/>
                    </a:cxn>
                    <a:cxn ang="0">
                      <a:pos x="322" y="52"/>
                    </a:cxn>
                    <a:cxn ang="0">
                      <a:pos x="350" y="60"/>
                    </a:cxn>
                    <a:cxn ang="0">
                      <a:pos x="398" y="52"/>
                    </a:cxn>
                    <a:cxn ang="0">
                      <a:pos x="416" y="38"/>
                    </a:cxn>
                    <a:cxn ang="0">
                      <a:pos x="434" y="42"/>
                    </a:cxn>
                    <a:cxn ang="0">
                      <a:pos x="458" y="44"/>
                    </a:cxn>
                    <a:cxn ang="0">
                      <a:pos x="448" y="60"/>
                    </a:cxn>
                    <a:cxn ang="0">
                      <a:pos x="468" y="86"/>
                    </a:cxn>
                    <a:cxn ang="0">
                      <a:pos x="486" y="82"/>
                    </a:cxn>
                    <a:cxn ang="0">
                      <a:pos x="508" y="112"/>
                    </a:cxn>
                    <a:cxn ang="0">
                      <a:pos x="480" y="110"/>
                    </a:cxn>
                    <a:cxn ang="0">
                      <a:pos x="442" y="132"/>
                    </a:cxn>
                    <a:cxn ang="0">
                      <a:pos x="412" y="146"/>
                    </a:cxn>
                    <a:cxn ang="0">
                      <a:pos x="380" y="144"/>
                    </a:cxn>
                    <a:cxn ang="0">
                      <a:pos x="380" y="168"/>
                    </a:cxn>
                    <a:cxn ang="0">
                      <a:pos x="362" y="184"/>
                    </a:cxn>
                    <a:cxn ang="0">
                      <a:pos x="300" y="194"/>
                    </a:cxn>
                    <a:cxn ang="0">
                      <a:pos x="242" y="204"/>
                    </a:cxn>
                    <a:cxn ang="0">
                      <a:pos x="190" y="190"/>
                    </a:cxn>
                    <a:cxn ang="0">
                      <a:pos x="130" y="178"/>
                    </a:cxn>
                    <a:cxn ang="0">
                      <a:pos x="102" y="154"/>
                    </a:cxn>
                    <a:cxn ang="0">
                      <a:pos x="58" y="142"/>
                    </a:cxn>
                    <a:cxn ang="0">
                      <a:pos x="46" y="126"/>
                    </a:cxn>
                    <a:cxn ang="0">
                      <a:pos x="52" y="110"/>
                    </a:cxn>
                    <a:cxn ang="0">
                      <a:pos x="30" y="84"/>
                    </a:cxn>
                    <a:cxn ang="0">
                      <a:pos x="4" y="72"/>
                    </a:cxn>
                  </a:cxnLst>
                  <a:rect l="0" t="0" r="r" b="b"/>
                  <a:pathLst>
                    <a:path w="508" h="208">
                      <a:moveTo>
                        <a:pt x="0" y="62"/>
                      </a:moveTo>
                      <a:lnTo>
                        <a:pt x="8" y="54"/>
                      </a:lnTo>
                      <a:lnTo>
                        <a:pt x="22" y="52"/>
                      </a:lnTo>
                      <a:lnTo>
                        <a:pt x="30" y="44"/>
                      </a:lnTo>
                      <a:lnTo>
                        <a:pt x="64" y="26"/>
                      </a:lnTo>
                      <a:lnTo>
                        <a:pt x="80" y="28"/>
                      </a:lnTo>
                      <a:lnTo>
                        <a:pt x="102" y="32"/>
                      </a:lnTo>
                      <a:lnTo>
                        <a:pt x="112" y="44"/>
                      </a:lnTo>
                      <a:lnTo>
                        <a:pt x="144" y="44"/>
                      </a:lnTo>
                      <a:lnTo>
                        <a:pt x="152" y="50"/>
                      </a:lnTo>
                      <a:lnTo>
                        <a:pt x="164" y="40"/>
                      </a:lnTo>
                      <a:lnTo>
                        <a:pt x="166" y="32"/>
                      </a:lnTo>
                      <a:lnTo>
                        <a:pt x="154" y="18"/>
                      </a:lnTo>
                      <a:lnTo>
                        <a:pt x="168" y="4"/>
                      </a:lnTo>
                      <a:lnTo>
                        <a:pt x="172" y="0"/>
                      </a:lnTo>
                      <a:lnTo>
                        <a:pt x="186" y="2"/>
                      </a:lnTo>
                      <a:lnTo>
                        <a:pt x="200" y="6"/>
                      </a:lnTo>
                      <a:lnTo>
                        <a:pt x="224" y="14"/>
                      </a:lnTo>
                      <a:lnTo>
                        <a:pt x="226" y="24"/>
                      </a:lnTo>
                      <a:lnTo>
                        <a:pt x="236" y="36"/>
                      </a:lnTo>
                      <a:lnTo>
                        <a:pt x="262" y="40"/>
                      </a:lnTo>
                      <a:lnTo>
                        <a:pt x="276" y="32"/>
                      </a:lnTo>
                      <a:lnTo>
                        <a:pt x="300" y="36"/>
                      </a:lnTo>
                      <a:lnTo>
                        <a:pt x="306" y="42"/>
                      </a:lnTo>
                      <a:lnTo>
                        <a:pt x="316" y="44"/>
                      </a:lnTo>
                      <a:lnTo>
                        <a:pt x="322" y="52"/>
                      </a:lnTo>
                      <a:lnTo>
                        <a:pt x="328" y="58"/>
                      </a:lnTo>
                      <a:lnTo>
                        <a:pt x="350" y="60"/>
                      </a:lnTo>
                      <a:lnTo>
                        <a:pt x="368" y="58"/>
                      </a:lnTo>
                      <a:lnTo>
                        <a:pt x="398" y="52"/>
                      </a:lnTo>
                      <a:lnTo>
                        <a:pt x="408" y="44"/>
                      </a:lnTo>
                      <a:lnTo>
                        <a:pt x="416" y="38"/>
                      </a:lnTo>
                      <a:lnTo>
                        <a:pt x="426" y="36"/>
                      </a:lnTo>
                      <a:lnTo>
                        <a:pt x="434" y="42"/>
                      </a:lnTo>
                      <a:lnTo>
                        <a:pt x="442" y="42"/>
                      </a:lnTo>
                      <a:lnTo>
                        <a:pt x="458" y="44"/>
                      </a:lnTo>
                      <a:lnTo>
                        <a:pt x="452" y="52"/>
                      </a:lnTo>
                      <a:lnTo>
                        <a:pt x="448" y="60"/>
                      </a:lnTo>
                      <a:lnTo>
                        <a:pt x="440" y="84"/>
                      </a:lnTo>
                      <a:lnTo>
                        <a:pt x="468" y="86"/>
                      </a:lnTo>
                      <a:lnTo>
                        <a:pt x="476" y="80"/>
                      </a:lnTo>
                      <a:lnTo>
                        <a:pt x="486" y="82"/>
                      </a:lnTo>
                      <a:lnTo>
                        <a:pt x="506" y="102"/>
                      </a:lnTo>
                      <a:lnTo>
                        <a:pt x="508" y="112"/>
                      </a:lnTo>
                      <a:lnTo>
                        <a:pt x="494" y="110"/>
                      </a:lnTo>
                      <a:lnTo>
                        <a:pt x="480" y="110"/>
                      </a:lnTo>
                      <a:lnTo>
                        <a:pt x="460" y="118"/>
                      </a:lnTo>
                      <a:lnTo>
                        <a:pt x="442" y="132"/>
                      </a:lnTo>
                      <a:lnTo>
                        <a:pt x="426" y="132"/>
                      </a:lnTo>
                      <a:lnTo>
                        <a:pt x="412" y="146"/>
                      </a:lnTo>
                      <a:lnTo>
                        <a:pt x="394" y="144"/>
                      </a:lnTo>
                      <a:lnTo>
                        <a:pt x="380" y="144"/>
                      </a:lnTo>
                      <a:lnTo>
                        <a:pt x="374" y="156"/>
                      </a:lnTo>
                      <a:lnTo>
                        <a:pt x="380" y="168"/>
                      </a:lnTo>
                      <a:lnTo>
                        <a:pt x="362" y="178"/>
                      </a:lnTo>
                      <a:lnTo>
                        <a:pt x="362" y="184"/>
                      </a:lnTo>
                      <a:lnTo>
                        <a:pt x="344" y="194"/>
                      </a:lnTo>
                      <a:lnTo>
                        <a:pt x="300" y="194"/>
                      </a:lnTo>
                      <a:lnTo>
                        <a:pt x="278" y="208"/>
                      </a:lnTo>
                      <a:lnTo>
                        <a:pt x="242" y="204"/>
                      </a:lnTo>
                      <a:lnTo>
                        <a:pt x="218" y="192"/>
                      </a:lnTo>
                      <a:lnTo>
                        <a:pt x="190" y="190"/>
                      </a:lnTo>
                      <a:lnTo>
                        <a:pt x="136" y="188"/>
                      </a:lnTo>
                      <a:lnTo>
                        <a:pt x="130" y="178"/>
                      </a:lnTo>
                      <a:lnTo>
                        <a:pt x="124" y="166"/>
                      </a:lnTo>
                      <a:lnTo>
                        <a:pt x="102" y="154"/>
                      </a:lnTo>
                      <a:lnTo>
                        <a:pt x="92" y="144"/>
                      </a:lnTo>
                      <a:lnTo>
                        <a:pt x="58" y="142"/>
                      </a:lnTo>
                      <a:lnTo>
                        <a:pt x="50" y="138"/>
                      </a:lnTo>
                      <a:lnTo>
                        <a:pt x="46" y="126"/>
                      </a:lnTo>
                      <a:lnTo>
                        <a:pt x="52" y="118"/>
                      </a:lnTo>
                      <a:lnTo>
                        <a:pt x="52" y="110"/>
                      </a:lnTo>
                      <a:lnTo>
                        <a:pt x="44" y="98"/>
                      </a:lnTo>
                      <a:lnTo>
                        <a:pt x="30" y="84"/>
                      </a:lnTo>
                      <a:lnTo>
                        <a:pt x="14" y="82"/>
                      </a:lnTo>
                      <a:lnTo>
                        <a:pt x="4" y="72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DA5800"/>
                </a:solidFill>
                <a:ln w="3175">
                  <a:solidFill>
                    <a:schemeClr val="accent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 noProof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grpSp>
          <p:nvGrpSpPr>
            <p:cNvPr id="16423" name="Country Labels"/>
            <p:cNvGrpSpPr>
              <a:grpSpLocks/>
            </p:cNvGrpSpPr>
            <p:nvPr/>
          </p:nvGrpSpPr>
          <p:grpSpPr bwMode="auto">
            <a:xfrm>
              <a:off x="1787147" y="2590844"/>
              <a:ext cx="7437295" cy="3785734"/>
              <a:chOff x="1787147" y="2590844"/>
              <a:chExt cx="7437295" cy="3785734"/>
            </a:xfrm>
          </p:grpSpPr>
          <p:sp>
            <p:nvSpPr>
              <p:cNvPr id="16424" name="Canada Name"/>
              <p:cNvSpPr txBox="1">
                <a:spLocks noChangeArrowheads="1"/>
              </p:cNvSpPr>
              <p:nvPr/>
            </p:nvSpPr>
            <p:spPr bwMode="gray">
              <a:xfrm>
                <a:off x="1881980" y="3339583"/>
                <a:ext cx="274625" cy="94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de-DE" altLang="de-DE" sz="600" noProof="1">
                    <a:solidFill>
                      <a:srgbClr val="000000"/>
                    </a:solidFill>
                    <a:cs typeface="Arial" panose="020B0604020202020204" pitchFamily="34" charset="0"/>
                  </a:rPr>
                  <a:t>Kanada</a:t>
                </a:r>
                <a:endParaRPr lang="de-DE" altLang="de-DE" sz="1800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6425" name="United States Name"/>
              <p:cNvSpPr txBox="1">
                <a:spLocks noChangeArrowheads="1"/>
              </p:cNvSpPr>
              <p:nvPr/>
            </p:nvSpPr>
            <p:spPr bwMode="gray">
              <a:xfrm>
                <a:off x="1787147" y="3886429"/>
                <a:ext cx="674226" cy="94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 anchorCtr="1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de-DE" altLang="de-DE" sz="600" noProof="1">
                    <a:solidFill>
                      <a:srgbClr val="000000"/>
                    </a:solidFill>
                    <a:cs typeface="Arial" panose="020B0604020202020204" pitchFamily="34" charset="0"/>
                  </a:rPr>
                  <a:t>Vereinigte Staaten </a:t>
                </a:r>
              </a:p>
            </p:txBody>
          </p:sp>
          <p:grpSp>
            <p:nvGrpSpPr>
              <p:cNvPr id="16426" name="Greenland and Iceland Names"/>
              <p:cNvGrpSpPr>
                <a:grpSpLocks/>
              </p:cNvGrpSpPr>
              <p:nvPr/>
            </p:nvGrpSpPr>
            <p:grpSpPr bwMode="auto">
              <a:xfrm>
                <a:off x="3571081" y="2590844"/>
                <a:ext cx="765286" cy="541823"/>
                <a:chOff x="3584321" y="2612909"/>
                <a:chExt cx="765286" cy="491600"/>
              </a:xfrm>
            </p:grpSpPr>
            <p:sp>
              <p:nvSpPr>
                <p:cNvPr id="16591" name="Text Box 294"/>
                <p:cNvSpPr txBox="1">
                  <a:spLocks noChangeArrowheads="1"/>
                </p:cNvSpPr>
                <p:nvPr/>
              </p:nvSpPr>
              <p:spPr bwMode="gray">
                <a:xfrm>
                  <a:off x="3584321" y="2612909"/>
                  <a:ext cx="388397" cy="859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6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Grönland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92" name="Text Box 301"/>
                <p:cNvSpPr txBox="1">
                  <a:spLocks noChangeArrowheads="1"/>
                </p:cNvSpPr>
                <p:nvPr/>
              </p:nvSpPr>
              <p:spPr bwMode="gray">
                <a:xfrm>
                  <a:off x="4208184" y="3047206"/>
                  <a:ext cx="141423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Island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427" name="Mexico and Central America Names"/>
              <p:cNvGrpSpPr>
                <a:grpSpLocks/>
              </p:cNvGrpSpPr>
              <p:nvPr/>
            </p:nvGrpSpPr>
            <p:grpSpPr bwMode="auto">
              <a:xfrm>
                <a:off x="2039004" y="4454532"/>
                <a:ext cx="1489383" cy="609491"/>
                <a:chOff x="2052244" y="4303854"/>
                <a:chExt cx="1489383" cy="552996"/>
              </a:xfrm>
            </p:grpSpPr>
            <p:sp>
              <p:nvSpPr>
                <p:cNvPr id="16579" name="Text Box 295"/>
                <p:cNvSpPr txBox="1">
                  <a:spLocks noChangeArrowheads="1"/>
                </p:cNvSpPr>
                <p:nvPr/>
              </p:nvSpPr>
              <p:spPr bwMode="gray">
                <a:xfrm>
                  <a:off x="2052244" y="4303854"/>
                  <a:ext cx="251602" cy="859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6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Mexiko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80" name="Text Box 304"/>
                <p:cNvSpPr txBox="1">
                  <a:spLocks noChangeArrowheads="1"/>
                </p:cNvSpPr>
                <p:nvPr/>
              </p:nvSpPr>
              <p:spPr bwMode="gray">
                <a:xfrm>
                  <a:off x="2642334" y="4440308"/>
                  <a:ext cx="904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Kuba</a:t>
                  </a:r>
                </a:p>
              </p:txBody>
            </p:sp>
            <p:sp>
              <p:nvSpPr>
                <p:cNvPr id="16581" name="Text Box 329"/>
                <p:cNvSpPr txBox="1">
                  <a:spLocks noChangeArrowheads="1"/>
                </p:cNvSpPr>
                <p:nvPr/>
              </p:nvSpPr>
              <p:spPr bwMode="gray">
                <a:xfrm>
                  <a:off x="2876297" y="4461740"/>
                  <a:ext cx="11747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Haiti</a:t>
                  </a:r>
                </a:p>
              </p:txBody>
            </p:sp>
            <p:sp>
              <p:nvSpPr>
                <p:cNvPr id="16582" name="Text Box 330"/>
                <p:cNvSpPr txBox="1">
                  <a:spLocks noChangeArrowheads="1"/>
                </p:cNvSpPr>
                <p:nvPr/>
              </p:nvSpPr>
              <p:spPr bwMode="gray">
                <a:xfrm>
                  <a:off x="2988217" y="4430068"/>
                  <a:ext cx="553410" cy="477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Domenikanische Republik</a:t>
                  </a:r>
                </a:p>
              </p:txBody>
            </p:sp>
            <p:sp>
              <p:nvSpPr>
                <p:cNvPr id="16583" name="Text Box 331"/>
                <p:cNvSpPr txBox="1">
                  <a:spLocks noChangeArrowheads="1"/>
                </p:cNvSpPr>
                <p:nvPr/>
              </p:nvSpPr>
              <p:spPr bwMode="gray">
                <a:xfrm>
                  <a:off x="2711990" y="4539347"/>
                  <a:ext cx="20796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Jamaika</a:t>
                  </a:r>
                </a:p>
              </p:txBody>
            </p:sp>
            <p:sp>
              <p:nvSpPr>
                <p:cNvPr id="16584" name="Text Box 332"/>
                <p:cNvSpPr txBox="1">
                  <a:spLocks noChangeArrowheads="1"/>
                </p:cNvSpPr>
                <p:nvPr/>
              </p:nvSpPr>
              <p:spPr bwMode="gray">
                <a:xfrm>
                  <a:off x="2641346" y="4706391"/>
                  <a:ext cx="23812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Panama</a:t>
                  </a:r>
                </a:p>
              </p:txBody>
            </p:sp>
            <p:sp>
              <p:nvSpPr>
                <p:cNvPr id="16585" name="Text Box 333"/>
                <p:cNvSpPr txBox="1">
                  <a:spLocks noChangeArrowheads="1"/>
                </p:cNvSpPr>
                <p:nvPr/>
              </p:nvSpPr>
              <p:spPr bwMode="gray">
                <a:xfrm>
                  <a:off x="2506408" y="4761344"/>
                  <a:ext cx="142875" cy="955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Costa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Rica</a:t>
                  </a:r>
                </a:p>
              </p:txBody>
            </p:sp>
            <p:sp>
              <p:nvSpPr>
                <p:cNvPr id="16586" name="Text Box 334"/>
                <p:cNvSpPr txBox="1">
                  <a:spLocks noChangeArrowheads="1"/>
                </p:cNvSpPr>
                <p:nvPr/>
              </p:nvSpPr>
              <p:spPr bwMode="gray">
                <a:xfrm>
                  <a:off x="2563283" y="4645367"/>
                  <a:ext cx="26193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Nicaragua</a:t>
                  </a:r>
                </a:p>
              </p:txBody>
            </p:sp>
            <p:sp>
              <p:nvSpPr>
                <p:cNvPr id="16587" name="Text Box 335"/>
                <p:cNvSpPr txBox="1">
                  <a:spLocks noChangeArrowheads="1"/>
                </p:cNvSpPr>
                <p:nvPr/>
              </p:nvSpPr>
              <p:spPr bwMode="gray">
                <a:xfrm>
                  <a:off x="2277808" y="4641910"/>
                  <a:ext cx="3016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El Salvador</a:t>
                  </a:r>
                </a:p>
              </p:txBody>
            </p:sp>
            <p:sp>
              <p:nvSpPr>
                <p:cNvPr id="16588" name="Text Box 336"/>
                <p:cNvSpPr txBox="1">
                  <a:spLocks noChangeArrowheads="1"/>
                </p:cNvSpPr>
                <p:nvPr/>
              </p:nvSpPr>
              <p:spPr bwMode="gray">
                <a:xfrm>
                  <a:off x="2509818" y="4588552"/>
                  <a:ext cx="24129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Honduras</a:t>
                  </a:r>
                </a:p>
              </p:txBody>
            </p:sp>
            <p:sp>
              <p:nvSpPr>
                <p:cNvPr id="16589" name="Text Box 337"/>
                <p:cNvSpPr txBox="1">
                  <a:spLocks noChangeArrowheads="1"/>
                </p:cNvSpPr>
                <p:nvPr/>
              </p:nvSpPr>
              <p:spPr bwMode="gray">
                <a:xfrm>
                  <a:off x="2474659" y="4546599"/>
                  <a:ext cx="1746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Belize</a:t>
                  </a:r>
                </a:p>
              </p:txBody>
            </p:sp>
            <p:sp>
              <p:nvSpPr>
                <p:cNvPr id="16590" name="Text Box 338"/>
                <p:cNvSpPr txBox="1">
                  <a:spLocks noChangeArrowheads="1"/>
                </p:cNvSpPr>
                <p:nvPr/>
              </p:nvSpPr>
              <p:spPr bwMode="gray">
                <a:xfrm>
                  <a:off x="2240016" y="4592920"/>
                  <a:ext cx="2635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Guatemala</a:t>
                  </a:r>
                </a:p>
              </p:txBody>
            </p:sp>
          </p:grpSp>
          <p:grpSp>
            <p:nvGrpSpPr>
              <p:cNvPr id="16428" name="South America Names"/>
              <p:cNvGrpSpPr>
                <a:grpSpLocks/>
              </p:cNvGrpSpPr>
              <p:nvPr/>
            </p:nvGrpSpPr>
            <p:grpSpPr bwMode="auto">
              <a:xfrm>
                <a:off x="2499519" y="4925145"/>
                <a:ext cx="1395859" cy="1374965"/>
                <a:chOff x="2512759" y="4730848"/>
                <a:chExt cx="1395859" cy="1247519"/>
              </a:xfrm>
            </p:grpSpPr>
            <p:sp>
              <p:nvSpPr>
                <p:cNvPr id="16566" name="Text Box 291"/>
                <p:cNvSpPr txBox="1">
                  <a:spLocks noChangeArrowheads="1"/>
                </p:cNvSpPr>
                <p:nvPr/>
              </p:nvSpPr>
              <p:spPr bwMode="gray">
                <a:xfrm>
                  <a:off x="3377170" y="5212588"/>
                  <a:ext cx="251602" cy="71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5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Brasilien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67" name="Text Box 316"/>
                <p:cNvSpPr txBox="1">
                  <a:spLocks noChangeArrowheads="1"/>
                </p:cNvSpPr>
                <p:nvPr/>
              </p:nvSpPr>
              <p:spPr bwMode="gray">
                <a:xfrm>
                  <a:off x="2969164" y="4730848"/>
                  <a:ext cx="249957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Venezuela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68" name="Text Box 317"/>
                <p:cNvSpPr txBox="1">
                  <a:spLocks noChangeArrowheads="1"/>
                </p:cNvSpPr>
                <p:nvPr/>
              </p:nvSpPr>
              <p:spPr bwMode="gray">
                <a:xfrm>
                  <a:off x="3257297" y="4775324"/>
                  <a:ext cx="20637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Guyana</a:t>
                  </a:r>
                </a:p>
              </p:txBody>
            </p:sp>
            <p:sp>
              <p:nvSpPr>
                <p:cNvPr id="16569" name="Text Box 318"/>
                <p:cNvSpPr txBox="1">
                  <a:spLocks noChangeArrowheads="1"/>
                </p:cNvSpPr>
                <p:nvPr/>
              </p:nvSpPr>
              <p:spPr bwMode="gray">
                <a:xfrm>
                  <a:off x="3276346" y="4813423"/>
                  <a:ext cx="23812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Suriname</a:t>
                  </a:r>
                </a:p>
              </p:txBody>
            </p:sp>
            <p:sp>
              <p:nvSpPr>
                <p:cNvPr id="16570" name="Text Box 319"/>
                <p:cNvSpPr txBox="1">
                  <a:spLocks noChangeArrowheads="1"/>
                </p:cNvSpPr>
                <p:nvPr/>
              </p:nvSpPr>
              <p:spPr bwMode="gray">
                <a:xfrm>
                  <a:off x="3330559" y="4847198"/>
                  <a:ext cx="578059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Französisch- Guayana</a:t>
                  </a:r>
                </a:p>
              </p:txBody>
            </p:sp>
            <p:sp>
              <p:nvSpPr>
                <p:cNvPr id="16571" name="Text Box 320"/>
                <p:cNvSpPr txBox="1">
                  <a:spLocks noChangeArrowheads="1"/>
                </p:cNvSpPr>
                <p:nvPr/>
              </p:nvSpPr>
              <p:spPr bwMode="gray">
                <a:xfrm>
                  <a:off x="2820731" y="4879228"/>
                  <a:ext cx="25876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Kolumbien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2" name="Text Box 321"/>
                <p:cNvSpPr txBox="1">
                  <a:spLocks noChangeArrowheads="1"/>
                </p:cNvSpPr>
                <p:nvPr/>
              </p:nvSpPr>
              <p:spPr bwMode="gray">
                <a:xfrm>
                  <a:off x="2512759" y="4979565"/>
                  <a:ext cx="203199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Ecuador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3" name="Text Box 322"/>
                <p:cNvSpPr txBox="1">
                  <a:spLocks noChangeArrowheads="1"/>
                </p:cNvSpPr>
                <p:nvPr/>
              </p:nvSpPr>
              <p:spPr bwMode="gray">
                <a:xfrm>
                  <a:off x="2795333" y="5219748"/>
                  <a:ext cx="142873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Peru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4" name="Text Box 323"/>
                <p:cNvSpPr txBox="1">
                  <a:spLocks noChangeArrowheads="1"/>
                </p:cNvSpPr>
                <p:nvPr/>
              </p:nvSpPr>
              <p:spPr bwMode="gray">
                <a:xfrm>
                  <a:off x="3054097" y="5376296"/>
                  <a:ext cx="1976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Bolivien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5" name="Text Box 324"/>
                <p:cNvSpPr txBox="1">
                  <a:spLocks noChangeArrowheads="1"/>
                </p:cNvSpPr>
                <p:nvPr/>
              </p:nvSpPr>
              <p:spPr bwMode="gray">
                <a:xfrm>
                  <a:off x="2776283" y="5795573"/>
                  <a:ext cx="149226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Chile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6" name="Text Box 325"/>
                <p:cNvSpPr txBox="1">
                  <a:spLocks noChangeArrowheads="1"/>
                </p:cNvSpPr>
                <p:nvPr/>
              </p:nvSpPr>
              <p:spPr bwMode="gray">
                <a:xfrm>
                  <a:off x="3019171" y="5921064"/>
                  <a:ext cx="266700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Argentinien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7" name="Text Box 326"/>
                <p:cNvSpPr txBox="1">
                  <a:spLocks noChangeArrowheads="1"/>
                </p:cNvSpPr>
                <p:nvPr/>
              </p:nvSpPr>
              <p:spPr bwMode="gray">
                <a:xfrm>
                  <a:off x="3192209" y="5558061"/>
                  <a:ext cx="260349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Paraguay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78" name="Text Box 327"/>
                <p:cNvSpPr txBox="1">
                  <a:spLocks noChangeArrowheads="1"/>
                </p:cNvSpPr>
                <p:nvPr/>
              </p:nvSpPr>
              <p:spPr bwMode="gray">
                <a:xfrm>
                  <a:off x="3300952" y="5826352"/>
                  <a:ext cx="227552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Uruguay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429" name="Russia and former Soviet Countries Names"/>
              <p:cNvGrpSpPr>
                <a:grpSpLocks/>
              </p:cNvGrpSpPr>
              <p:nvPr/>
            </p:nvGrpSpPr>
            <p:grpSpPr bwMode="auto">
              <a:xfrm>
                <a:off x="5726014" y="3189061"/>
                <a:ext cx="1404172" cy="913858"/>
                <a:chOff x="5739254" y="3155688"/>
                <a:chExt cx="1404172" cy="829153"/>
              </a:xfrm>
            </p:grpSpPr>
            <p:sp>
              <p:nvSpPr>
                <p:cNvPr id="16557" name="Text Box 315"/>
                <p:cNvSpPr txBox="1">
                  <a:spLocks noChangeArrowheads="1"/>
                </p:cNvSpPr>
                <p:nvPr/>
              </p:nvSpPr>
              <p:spPr bwMode="gray">
                <a:xfrm>
                  <a:off x="6870447" y="3155688"/>
                  <a:ext cx="272979" cy="71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5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Russland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58" name="Text Box 422"/>
                <p:cNvSpPr txBox="1">
                  <a:spLocks noChangeArrowheads="1"/>
                </p:cNvSpPr>
                <p:nvPr/>
              </p:nvSpPr>
              <p:spPr bwMode="gray">
                <a:xfrm>
                  <a:off x="5739254" y="3842294"/>
                  <a:ext cx="15951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Georgien</a:t>
                  </a:r>
                </a:p>
              </p:txBody>
            </p:sp>
            <p:sp>
              <p:nvSpPr>
                <p:cNvPr id="16559" name="Text Box 423"/>
                <p:cNvSpPr txBox="1">
                  <a:spLocks noChangeArrowheads="1"/>
                </p:cNvSpPr>
                <p:nvPr/>
              </p:nvSpPr>
              <p:spPr bwMode="gray">
                <a:xfrm>
                  <a:off x="5772904" y="3895853"/>
                  <a:ext cx="16609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Armenien</a:t>
                  </a:r>
                </a:p>
              </p:txBody>
            </p:sp>
            <p:sp>
              <p:nvSpPr>
                <p:cNvPr id="16560" name="Text Box 424"/>
                <p:cNvSpPr txBox="1">
                  <a:spLocks noChangeArrowheads="1"/>
                </p:cNvSpPr>
                <p:nvPr/>
              </p:nvSpPr>
              <p:spPr bwMode="gray">
                <a:xfrm>
                  <a:off x="5922708" y="3881268"/>
                  <a:ext cx="25653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Aserbaidschan</a:t>
                  </a:r>
                </a:p>
              </p:txBody>
            </p:sp>
            <p:sp>
              <p:nvSpPr>
                <p:cNvPr id="16561" name="Text Box 425"/>
                <p:cNvSpPr txBox="1">
                  <a:spLocks noChangeArrowheads="1"/>
                </p:cNvSpPr>
                <p:nvPr/>
              </p:nvSpPr>
              <p:spPr bwMode="gray">
                <a:xfrm>
                  <a:off x="6134720" y="3932252"/>
                  <a:ext cx="23680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Turkmenistan</a:t>
                  </a:r>
                </a:p>
              </p:txBody>
            </p:sp>
            <p:sp>
              <p:nvSpPr>
                <p:cNvPr id="16562" name="Text Box 426"/>
                <p:cNvSpPr txBox="1">
                  <a:spLocks noChangeArrowheads="1"/>
                </p:cNvSpPr>
                <p:nvPr/>
              </p:nvSpPr>
              <p:spPr bwMode="gray">
                <a:xfrm>
                  <a:off x="6258300" y="3852878"/>
                  <a:ext cx="1924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Usbekistan</a:t>
                  </a:r>
                </a:p>
              </p:txBody>
            </p:sp>
            <p:sp>
              <p:nvSpPr>
                <p:cNvPr id="16563" name="Text Box 427"/>
                <p:cNvSpPr txBox="1">
                  <a:spLocks noChangeArrowheads="1"/>
                </p:cNvSpPr>
                <p:nvPr/>
              </p:nvSpPr>
              <p:spPr bwMode="gray">
                <a:xfrm>
                  <a:off x="6568091" y="3856055"/>
                  <a:ext cx="1792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Kirgisistan</a:t>
                  </a:r>
                </a:p>
              </p:txBody>
            </p:sp>
            <p:sp>
              <p:nvSpPr>
                <p:cNvPr id="16564" name="Text Box 428"/>
                <p:cNvSpPr txBox="1">
                  <a:spLocks noChangeArrowheads="1"/>
                </p:cNvSpPr>
                <p:nvPr/>
              </p:nvSpPr>
              <p:spPr bwMode="gray">
                <a:xfrm>
                  <a:off x="6469292" y="3941864"/>
                  <a:ext cx="23844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Tadschikistan</a:t>
                  </a:r>
                </a:p>
              </p:txBody>
            </p:sp>
            <p:sp>
              <p:nvSpPr>
                <p:cNvPr id="16565" name="Text Box 429"/>
                <p:cNvSpPr txBox="1">
                  <a:spLocks noChangeArrowheads="1"/>
                </p:cNvSpPr>
                <p:nvPr/>
              </p:nvSpPr>
              <p:spPr bwMode="gray">
                <a:xfrm>
                  <a:off x="6321456" y="3650329"/>
                  <a:ext cx="276268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Kasachstan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430" name="Australia and New Zealand"/>
              <p:cNvGrpSpPr>
                <a:grpSpLocks/>
              </p:cNvGrpSpPr>
              <p:nvPr/>
            </p:nvGrpSpPr>
            <p:grpSpPr bwMode="auto">
              <a:xfrm>
                <a:off x="8008144" y="5893125"/>
                <a:ext cx="1216298" cy="483453"/>
                <a:chOff x="8021384" y="5609091"/>
                <a:chExt cx="1216298" cy="438640"/>
              </a:xfrm>
            </p:grpSpPr>
            <p:sp>
              <p:nvSpPr>
                <p:cNvPr id="16555" name="Text Box 312"/>
                <p:cNvSpPr txBox="1">
                  <a:spLocks noChangeArrowheads="1"/>
                </p:cNvSpPr>
                <p:nvPr/>
              </p:nvSpPr>
              <p:spPr bwMode="gray">
                <a:xfrm>
                  <a:off x="8021384" y="5609091"/>
                  <a:ext cx="291069" cy="71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5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Australien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56" name="Text Box 449"/>
                <p:cNvSpPr txBox="1">
                  <a:spLocks noChangeArrowheads="1"/>
                </p:cNvSpPr>
                <p:nvPr/>
              </p:nvSpPr>
              <p:spPr bwMode="gray">
                <a:xfrm>
                  <a:off x="8954835" y="5990428"/>
                  <a:ext cx="282847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Neuseeland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431" name="Middle East Names"/>
              <p:cNvGrpSpPr>
                <a:grpSpLocks/>
              </p:cNvGrpSpPr>
              <p:nvPr/>
            </p:nvGrpSpPr>
            <p:grpSpPr bwMode="auto">
              <a:xfrm>
                <a:off x="5487194" y="4159812"/>
                <a:ext cx="1079927" cy="649101"/>
                <a:chOff x="5500434" y="4036448"/>
                <a:chExt cx="1079927" cy="588934"/>
              </a:xfrm>
            </p:grpSpPr>
            <p:sp>
              <p:nvSpPr>
                <p:cNvPr id="16541" name="Text Box 367"/>
                <p:cNvSpPr txBox="1">
                  <a:spLocks noChangeArrowheads="1"/>
                </p:cNvSpPr>
                <p:nvPr/>
              </p:nvSpPr>
              <p:spPr bwMode="gray">
                <a:xfrm>
                  <a:off x="5500434" y="4104094"/>
                  <a:ext cx="129913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Israel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42" name="Text Box 375"/>
                <p:cNvSpPr txBox="1">
                  <a:spLocks noChangeArrowheads="1"/>
                </p:cNvSpPr>
                <p:nvPr/>
              </p:nvSpPr>
              <p:spPr bwMode="gray">
                <a:xfrm>
                  <a:off x="5627072" y="4158076"/>
                  <a:ext cx="169380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Jordanien</a:t>
                  </a:r>
                </a:p>
              </p:txBody>
            </p:sp>
            <p:sp>
              <p:nvSpPr>
                <p:cNvPr id="16543" name="Text Box 376"/>
                <p:cNvSpPr txBox="1">
                  <a:spLocks noChangeArrowheads="1"/>
                </p:cNvSpPr>
                <p:nvPr/>
              </p:nvSpPr>
              <p:spPr bwMode="gray">
                <a:xfrm>
                  <a:off x="5683224" y="4036448"/>
                  <a:ext cx="149646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Syrien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44" name="Text Box 411"/>
                <p:cNvSpPr txBox="1">
                  <a:spLocks noChangeArrowheads="1"/>
                </p:cNvSpPr>
                <p:nvPr/>
              </p:nvSpPr>
              <p:spPr bwMode="gray">
                <a:xfrm>
                  <a:off x="5808554" y="4381468"/>
                  <a:ext cx="182535" cy="1146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Saudi-</a:t>
                  </a:r>
                </a:p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Arabien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45" name="Text Box 412"/>
                <p:cNvSpPr txBox="1">
                  <a:spLocks noChangeArrowheads="1"/>
                </p:cNvSpPr>
                <p:nvPr/>
              </p:nvSpPr>
              <p:spPr bwMode="gray">
                <a:xfrm>
                  <a:off x="5811150" y="4098973"/>
                  <a:ext cx="88800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Irak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46" name="Text Box 413"/>
                <p:cNvSpPr txBox="1">
                  <a:spLocks noChangeArrowheads="1"/>
                </p:cNvSpPr>
                <p:nvPr/>
              </p:nvSpPr>
              <p:spPr bwMode="gray">
                <a:xfrm>
                  <a:off x="5889471" y="4208954"/>
                  <a:ext cx="11675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Kuwait</a:t>
                  </a:r>
                </a:p>
              </p:txBody>
            </p:sp>
            <p:sp>
              <p:nvSpPr>
                <p:cNvPr id="16547" name="Text Box 414"/>
                <p:cNvSpPr txBox="1">
                  <a:spLocks noChangeArrowheads="1"/>
                </p:cNvSpPr>
                <p:nvPr/>
              </p:nvSpPr>
              <p:spPr bwMode="gray">
                <a:xfrm>
                  <a:off x="5978885" y="4271654"/>
                  <a:ext cx="1332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Bahrain</a:t>
                  </a:r>
                </a:p>
              </p:txBody>
            </p:sp>
            <p:sp>
              <p:nvSpPr>
                <p:cNvPr id="16548" name="Text Box 415"/>
                <p:cNvSpPr txBox="1">
                  <a:spLocks noChangeArrowheads="1"/>
                </p:cNvSpPr>
                <p:nvPr/>
              </p:nvSpPr>
              <p:spPr bwMode="gray">
                <a:xfrm>
                  <a:off x="6025949" y="4318969"/>
                  <a:ext cx="9373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Katar</a:t>
                  </a:r>
                </a:p>
              </p:txBody>
            </p:sp>
            <p:sp>
              <p:nvSpPr>
                <p:cNvPr id="16549" name="Text Box 416"/>
                <p:cNvSpPr txBox="1">
                  <a:spLocks noChangeArrowheads="1"/>
                </p:cNvSpPr>
                <p:nvPr/>
              </p:nvSpPr>
              <p:spPr bwMode="gray">
                <a:xfrm>
                  <a:off x="6033239" y="4351544"/>
                  <a:ext cx="449761" cy="477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Vereinigte Arab. Emirate</a:t>
                  </a:r>
                </a:p>
              </p:txBody>
            </p:sp>
            <p:sp>
              <p:nvSpPr>
                <p:cNvPr id="16550" name="Text Box 417"/>
                <p:cNvSpPr txBox="1">
                  <a:spLocks noChangeArrowheads="1"/>
                </p:cNvSpPr>
                <p:nvPr/>
              </p:nvSpPr>
              <p:spPr bwMode="gray">
                <a:xfrm>
                  <a:off x="6124546" y="4489660"/>
                  <a:ext cx="106890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Oman</a:t>
                  </a:r>
                </a:p>
              </p:txBody>
            </p:sp>
            <p:sp>
              <p:nvSpPr>
                <p:cNvPr id="16551" name="Text Box 418"/>
                <p:cNvSpPr txBox="1">
                  <a:spLocks noChangeArrowheads="1"/>
                </p:cNvSpPr>
                <p:nvPr/>
              </p:nvSpPr>
              <p:spPr bwMode="gray">
                <a:xfrm>
                  <a:off x="5844131" y="4568079"/>
                  <a:ext cx="159513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Jemen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52" name="Text Box 419"/>
                <p:cNvSpPr txBox="1">
                  <a:spLocks noChangeArrowheads="1"/>
                </p:cNvSpPr>
                <p:nvPr/>
              </p:nvSpPr>
              <p:spPr bwMode="gray">
                <a:xfrm>
                  <a:off x="6354509" y="4225972"/>
                  <a:ext cx="202269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Pakistan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53" name="Text Box 420"/>
                <p:cNvSpPr txBox="1">
                  <a:spLocks noChangeArrowheads="1"/>
                </p:cNvSpPr>
                <p:nvPr/>
              </p:nvSpPr>
              <p:spPr bwMode="gray">
                <a:xfrm>
                  <a:off x="6300804" y="4087728"/>
                  <a:ext cx="279557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Afghanistan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54" name="Text Box 421"/>
                <p:cNvSpPr txBox="1">
                  <a:spLocks noChangeArrowheads="1"/>
                </p:cNvSpPr>
                <p:nvPr/>
              </p:nvSpPr>
              <p:spPr bwMode="gray">
                <a:xfrm>
                  <a:off x="6086116" y="4119381"/>
                  <a:ext cx="92089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Iran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432" name="Europe Names"/>
              <p:cNvGrpSpPr>
                <a:grpSpLocks/>
              </p:cNvGrpSpPr>
              <p:nvPr/>
            </p:nvGrpSpPr>
            <p:grpSpPr bwMode="auto">
              <a:xfrm>
                <a:off x="4375472" y="3185856"/>
                <a:ext cx="1273456" cy="1047382"/>
                <a:chOff x="4388712" y="3152781"/>
                <a:chExt cx="1273456" cy="950301"/>
              </a:xfrm>
            </p:grpSpPr>
            <p:sp>
              <p:nvSpPr>
                <p:cNvPr id="16505" name="Text Box 296"/>
                <p:cNvSpPr txBox="1">
                  <a:spLocks noChangeArrowheads="1"/>
                </p:cNvSpPr>
                <p:nvPr/>
              </p:nvSpPr>
              <p:spPr bwMode="gray">
                <a:xfrm>
                  <a:off x="4636055" y="3503315"/>
                  <a:ext cx="169379" cy="71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3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Groß-</a:t>
                  </a:r>
                </a:p>
                <a:p>
                  <a:pPr algn="ctr">
                    <a:lnSpc>
                      <a:spcPts val="3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britannien</a:t>
                  </a:r>
                </a:p>
              </p:txBody>
            </p:sp>
            <p:sp>
              <p:nvSpPr>
                <p:cNvPr id="16506" name="Text Box 297"/>
                <p:cNvSpPr txBox="1">
                  <a:spLocks noChangeArrowheads="1"/>
                </p:cNvSpPr>
                <p:nvPr/>
              </p:nvSpPr>
              <p:spPr bwMode="gray">
                <a:xfrm>
                  <a:off x="4431994" y="3408499"/>
                  <a:ext cx="970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Irland</a:t>
                  </a:r>
                </a:p>
              </p:txBody>
            </p:sp>
            <p:sp>
              <p:nvSpPr>
                <p:cNvPr id="16507" name="Text Box 298"/>
                <p:cNvSpPr txBox="1">
                  <a:spLocks noChangeArrowheads="1"/>
                </p:cNvSpPr>
                <p:nvPr/>
              </p:nvSpPr>
              <p:spPr bwMode="gray">
                <a:xfrm>
                  <a:off x="4614924" y="3907470"/>
                  <a:ext cx="14142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Spanien</a:t>
                  </a:r>
                </a:p>
              </p:txBody>
            </p:sp>
            <p:sp>
              <p:nvSpPr>
                <p:cNvPr id="16508" name="Text Box 299"/>
                <p:cNvSpPr txBox="1">
                  <a:spLocks noChangeArrowheads="1"/>
                </p:cNvSpPr>
                <p:nvPr/>
              </p:nvSpPr>
              <p:spPr bwMode="gray">
                <a:xfrm>
                  <a:off x="4753751" y="3689738"/>
                  <a:ext cx="113468" cy="85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Frank-</a:t>
                  </a:r>
                </a:p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reich</a:t>
                  </a:r>
                </a:p>
              </p:txBody>
            </p:sp>
            <p:sp>
              <p:nvSpPr>
                <p:cNvPr id="16509" name="Text Box 300"/>
                <p:cNvSpPr txBox="1">
                  <a:spLocks noChangeArrowheads="1"/>
                </p:cNvSpPr>
                <p:nvPr/>
              </p:nvSpPr>
              <p:spPr bwMode="gray">
                <a:xfrm>
                  <a:off x="4917200" y="3189422"/>
                  <a:ext cx="17595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Norwegen</a:t>
                  </a:r>
                </a:p>
              </p:txBody>
            </p:sp>
            <p:sp>
              <p:nvSpPr>
                <p:cNvPr id="16510" name="Text Box 302"/>
                <p:cNvSpPr txBox="1">
                  <a:spLocks noChangeArrowheads="1"/>
                </p:cNvSpPr>
                <p:nvPr/>
              </p:nvSpPr>
              <p:spPr bwMode="gray">
                <a:xfrm>
                  <a:off x="5083875" y="3256096"/>
                  <a:ext cx="180890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Schweden</a:t>
                  </a:r>
                </a:p>
              </p:txBody>
            </p:sp>
            <p:sp>
              <p:nvSpPr>
                <p:cNvPr id="16511" name="Text Box 303"/>
                <p:cNvSpPr txBox="1">
                  <a:spLocks noChangeArrowheads="1"/>
                </p:cNvSpPr>
                <p:nvPr/>
              </p:nvSpPr>
              <p:spPr bwMode="gray">
                <a:xfrm>
                  <a:off x="5344859" y="3152781"/>
                  <a:ext cx="14800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Finnland</a:t>
                  </a:r>
                </a:p>
              </p:txBody>
            </p:sp>
            <p:sp>
              <p:nvSpPr>
                <p:cNvPr id="16512" name="Text Box 305"/>
                <p:cNvSpPr txBox="1">
                  <a:spLocks noChangeArrowheads="1"/>
                </p:cNvSpPr>
                <p:nvPr/>
              </p:nvSpPr>
              <p:spPr bwMode="gray">
                <a:xfrm>
                  <a:off x="5027841" y="3810007"/>
                  <a:ext cx="10360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Italien</a:t>
                  </a:r>
                </a:p>
              </p:txBody>
            </p:sp>
            <p:sp>
              <p:nvSpPr>
                <p:cNvPr id="16513" name="Text Box 307"/>
                <p:cNvSpPr txBox="1">
                  <a:spLocks noChangeArrowheads="1"/>
                </p:cNvSpPr>
                <p:nvPr/>
              </p:nvSpPr>
              <p:spPr bwMode="gray">
                <a:xfrm>
                  <a:off x="4953575" y="3524256"/>
                  <a:ext cx="2154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Deutschland</a:t>
                  </a:r>
                </a:p>
              </p:txBody>
            </p:sp>
            <p:sp>
              <p:nvSpPr>
                <p:cNvPr id="16514" name="Text Box 308"/>
                <p:cNvSpPr txBox="1">
                  <a:spLocks noChangeArrowheads="1"/>
                </p:cNvSpPr>
                <p:nvPr/>
              </p:nvSpPr>
              <p:spPr bwMode="gray">
                <a:xfrm>
                  <a:off x="5184749" y="3518765"/>
                  <a:ext cx="9866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Polen</a:t>
                  </a:r>
                </a:p>
              </p:txBody>
            </p:sp>
            <p:sp>
              <p:nvSpPr>
                <p:cNvPr id="16515" name="Text Box 309"/>
                <p:cNvSpPr txBox="1">
                  <a:spLocks noChangeArrowheads="1"/>
                </p:cNvSpPr>
                <p:nvPr/>
              </p:nvSpPr>
              <p:spPr bwMode="gray">
                <a:xfrm>
                  <a:off x="5337528" y="3999472"/>
                  <a:ext cx="23022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Griechenalnd</a:t>
                  </a:r>
                </a:p>
              </p:txBody>
            </p:sp>
            <p:sp>
              <p:nvSpPr>
                <p:cNvPr id="16516" name="Text Box 310"/>
                <p:cNvSpPr txBox="1">
                  <a:spLocks noChangeArrowheads="1"/>
                </p:cNvSpPr>
                <p:nvPr/>
              </p:nvSpPr>
              <p:spPr bwMode="gray">
                <a:xfrm>
                  <a:off x="4888631" y="3698217"/>
                  <a:ext cx="14471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Schweiz</a:t>
                  </a:r>
                </a:p>
              </p:txBody>
            </p:sp>
            <p:sp>
              <p:nvSpPr>
                <p:cNvPr id="16517" name="Text Box 339"/>
                <p:cNvSpPr txBox="1">
                  <a:spLocks noChangeArrowheads="1"/>
                </p:cNvSpPr>
                <p:nvPr/>
              </p:nvSpPr>
              <p:spPr bwMode="gray">
                <a:xfrm>
                  <a:off x="4388712" y="3890241"/>
                  <a:ext cx="14471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Portugal</a:t>
                  </a:r>
                </a:p>
              </p:txBody>
            </p:sp>
            <p:sp>
              <p:nvSpPr>
                <p:cNvPr id="16518" name="Text Box 340"/>
                <p:cNvSpPr txBox="1">
                  <a:spLocks noChangeArrowheads="1"/>
                </p:cNvSpPr>
                <p:nvPr/>
              </p:nvSpPr>
              <p:spPr bwMode="gray">
                <a:xfrm>
                  <a:off x="5283890" y="3296447"/>
                  <a:ext cx="12991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Estland</a:t>
                  </a:r>
                </a:p>
              </p:txBody>
            </p:sp>
            <p:sp>
              <p:nvSpPr>
                <p:cNvPr id="16519" name="Text Box 341"/>
                <p:cNvSpPr txBox="1">
                  <a:spLocks noChangeArrowheads="1"/>
                </p:cNvSpPr>
                <p:nvPr/>
              </p:nvSpPr>
              <p:spPr bwMode="gray">
                <a:xfrm>
                  <a:off x="5078952" y="3657790"/>
                  <a:ext cx="110179" cy="85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Öster-</a:t>
                  </a:r>
                </a:p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reich</a:t>
                  </a:r>
                </a:p>
              </p:txBody>
            </p:sp>
            <p:sp>
              <p:nvSpPr>
                <p:cNvPr id="16520" name="Text Box 342"/>
                <p:cNvSpPr txBox="1">
                  <a:spLocks noChangeArrowheads="1"/>
                </p:cNvSpPr>
                <p:nvPr/>
              </p:nvSpPr>
              <p:spPr bwMode="gray">
                <a:xfrm>
                  <a:off x="5553634" y="3943241"/>
                  <a:ext cx="10853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Türkei</a:t>
                  </a:r>
                </a:p>
              </p:txBody>
            </p:sp>
            <p:sp>
              <p:nvSpPr>
                <p:cNvPr id="16521" name="Text Box 346"/>
                <p:cNvSpPr txBox="1">
                  <a:spLocks noChangeArrowheads="1"/>
                </p:cNvSpPr>
                <p:nvPr/>
              </p:nvSpPr>
              <p:spPr bwMode="gray">
                <a:xfrm>
                  <a:off x="5083877" y="3596617"/>
                  <a:ext cx="210490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Tschechien.</a:t>
                  </a:r>
                </a:p>
              </p:txBody>
            </p:sp>
            <p:sp>
              <p:nvSpPr>
                <p:cNvPr id="16522" name="Text Box 347"/>
                <p:cNvSpPr txBox="1">
                  <a:spLocks noChangeArrowheads="1"/>
                </p:cNvSpPr>
                <p:nvPr/>
              </p:nvSpPr>
              <p:spPr bwMode="gray">
                <a:xfrm>
                  <a:off x="4795285" y="3364663"/>
                  <a:ext cx="1792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Dänemark</a:t>
                  </a:r>
                </a:p>
              </p:txBody>
            </p:sp>
            <p:sp>
              <p:nvSpPr>
                <p:cNvPr id="16523" name="Text Box 348"/>
                <p:cNvSpPr txBox="1">
                  <a:spLocks noChangeArrowheads="1"/>
                </p:cNvSpPr>
                <p:nvPr/>
              </p:nvSpPr>
              <p:spPr bwMode="gray">
                <a:xfrm>
                  <a:off x="4872228" y="3632998"/>
                  <a:ext cx="7400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Lux.</a:t>
                  </a:r>
                </a:p>
              </p:txBody>
            </p:sp>
            <p:sp>
              <p:nvSpPr>
                <p:cNvPr id="16524" name="Text Box 349"/>
                <p:cNvSpPr txBox="1">
                  <a:spLocks noChangeArrowheads="1"/>
                </p:cNvSpPr>
                <p:nvPr/>
              </p:nvSpPr>
              <p:spPr bwMode="gray">
                <a:xfrm>
                  <a:off x="4836981" y="3570424"/>
                  <a:ext cx="12826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Belgien</a:t>
                  </a:r>
                </a:p>
              </p:txBody>
            </p:sp>
            <p:sp>
              <p:nvSpPr>
                <p:cNvPr id="16525" name="Text Box 350"/>
                <p:cNvSpPr txBox="1">
                  <a:spLocks noChangeArrowheads="1"/>
                </p:cNvSpPr>
                <p:nvPr/>
              </p:nvSpPr>
              <p:spPr bwMode="gray">
                <a:xfrm>
                  <a:off x="4746372" y="3447211"/>
                  <a:ext cx="20720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Niederlande</a:t>
                  </a:r>
                </a:p>
              </p:txBody>
            </p:sp>
            <p:sp>
              <p:nvSpPr>
                <p:cNvPr id="16526" name="Text Box 352"/>
                <p:cNvSpPr txBox="1">
                  <a:spLocks noChangeArrowheads="1"/>
                </p:cNvSpPr>
                <p:nvPr/>
              </p:nvSpPr>
              <p:spPr bwMode="gray">
                <a:xfrm>
                  <a:off x="5410594" y="3463210"/>
                  <a:ext cx="146357" cy="85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Weiss-</a:t>
                  </a:r>
                </a:p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russland</a:t>
                  </a:r>
                </a:p>
              </p:txBody>
            </p:sp>
            <p:sp>
              <p:nvSpPr>
                <p:cNvPr id="16527" name="Text Box 353"/>
                <p:cNvSpPr txBox="1">
                  <a:spLocks noChangeArrowheads="1"/>
                </p:cNvSpPr>
                <p:nvPr/>
              </p:nvSpPr>
              <p:spPr bwMode="gray">
                <a:xfrm>
                  <a:off x="5481716" y="3600471"/>
                  <a:ext cx="1332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Ukraine</a:t>
                  </a:r>
                </a:p>
              </p:txBody>
            </p:sp>
            <p:sp>
              <p:nvSpPr>
                <p:cNvPr id="16528" name="Text Box 354"/>
                <p:cNvSpPr txBox="1">
                  <a:spLocks noChangeArrowheads="1"/>
                </p:cNvSpPr>
                <p:nvPr/>
              </p:nvSpPr>
              <p:spPr bwMode="gray">
                <a:xfrm>
                  <a:off x="5306823" y="3734781"/>
                  <a:ext cx="17595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Rumänien</a:t>
                  </a:r>
                </a:p>
              </p:txBody>
            </p:sp>
            <p:sp>
              <p:nvSpPr>
                <p:cNvPr id="16529" name="Text Box 355"/>
                <p:cNvSpPr txBox="1">
                  <a:spLocks noChangeArrowheads="1"/>
                </p:cNvSpPr>
                <p:nvPr/>
              </p:nvSpPr>
              <p:spPr bwMode="gray">
                <a:xfrm>
                  <a:off x="5446436" y="3681427"/>
                  <a:ext cx="184179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Moldawien</a:t>
                  </a:r>
                </a:p>
              </p:txBody>
            </p:sp>
            <p:sp>
              <p:nvSpPr>
                <p:cNvPr id="16530" name="Text Box 356"/>
                <p:cNvSpPr txBox="1">
                  <a:spLocks noChangeArrowheads="1"/>
                </p:cNvSpPr>
                <p:nvPr/>
              </p:nvSpPr>
              <p:spPr bwMode="gray">
                <a:xfrm>
                  <a:off x="5318209" y="3357569"/>
                  <a:ext cx="13813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Lettland</a:t>
                  </a:r>
                </a:p>
              </p:txBody>
            </p:sp>
            <p:sp>
              <p:nvSpPr>
                <p:cNvPr id="16531" name="Text Box 357"/>
                <p:cNvSpPr txBox="1">
                  <a:spLocks noChangeArrowheads="1"/>
                </p:cNvSpPr>
                <p:nvPr/>
              </p:nvSpPr>
              <p:spPr bwMode="gray">
                <a:xfrm>
                  <a:off x="5376519" y="3819644"/>
                  <a:ext cx="1628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Bulgarien</a:t>
                  </a:r>
                </a:p>
              </p:txBody>
            </p:sp>
            <p:sp>
              <p:nvSpPr>
                <p:cNvPr id="16532" name="Text Box 358"/>
                <p:cNvSpPr txBox="1">
                  <a:spLocks noChangeArrowheads="1"/>
                </p:cNvSpPr>
                <p:nvPr/>
              </p:nvSpPr>
              <p:spPr bwMode="gray">
                <a:xfrm>
                  <a:off x="5187108" y="3691073"/>
                  <a:ext cx="1266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Ungarn</a:t>
                  </a:r>
                </a:p>
              </p:txBody>
            </p:sp>
            <p:sp>
              <p:nvSpPr>
                <p:cNvPr id="16533" name="Text Box 359"/>
                <p:cNvSpPr txBox="1">
                  <a:spLocks noChangeArrowheads="1"/>
                </p:cNvSpPr>
                <p:nvPr/>
              </p:nvSpPr>
              <p:spPr bwMode="gray">
                <a:xfrm>
                  <a:off x="5212406" y="3636305"/>
                  <a:ext cx="15457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Slowakei</a:t>
                  </a:r>
                </a:p>
              </p:txBody>
            </p:sp>
            <p:sp>
              <p:nvSpPr>
                <p:cNvPr id="16534" name="Text Box 360"/>
                <p:cNvSpPr txBox="1">
                  <a:spLocks noChangeArrowheads="1"/>
                </p:cNvSpPr>
                <p:nvPr/>
              </p:nvSpPr>
              <p:spPr bwMode="gray">
                <a:xfrm>
                  <a:off x="5227065" y="3808647"/>
                  <a:ext cx="1332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Serbien</a:t>
                  </a:r>
                </a:p>
              </p:txBody>
            </p:sp>
            <p:sp>
              <p:nvSpPr>
                <p:cNvPr id="16535" name="Text Box 368"/>
                <p:cNvSpPr txBox="1">
                  <a:spLocks noChangeArrowheads="1"/>
                </p:cNvSpPr>
                <p:nvPr/>
              </p:nvSpPr>
              <p:spPr bwMode="gray">
                <a:xfrm>
                  <a:off x="5328985" y="3408499"/>
                  <a:ext cx="12662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Litauen</a:t>
                  </a:r>
                </a:p>
              </p:txBody>
            </p:sp>
            <p:sp>
              <p:nvSpPr>
                <p:cNvPr id="16536" name="Text Box 369"/>
                <p:cNvSpPr txBox="1">
                  <a:spLocks noChangeArrowheads="1"/>
                </p:cNvSpPr>
                <p:nvPr/>
              </p:nvSpPr>
              <p:spPr bwMode="gray">
                <a:xfrm>
                  <a:off x="5143723" y="3872354"/>
                  <a:ext cx="1496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Albanien</a:t>
                  </a:r>
                </a:p>
              </p:txBody>
            </p:sp>
            <p:sp>
              <p:nvSpPr>
                <p:cNvPr id="16537" name="Text Box 370"/>
                <p:cNvSpPr txBox="1">
                  <a:spLocks noChangeArrowheads="1"/>
                </p:cNvSpPr>
                <p:nvPr/>
              </p:nvSpPr>
              <p:spPr bwMode="gray">
                <a:xfrm>
                  <a:off x="5141185" y="3775939"/>
                  <a:ext cx="105245" cy="71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251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Bos.&amp;</a:t>
                  </a:r>
                </a:p>
                <a:p>
                  <a:pPr algn="ctr">
                    <a:lnSpc>
                      <a:spcPts val="251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 Her.</a:t>
                  </a:r>
                </a:p>
              </p:txBody>
            </p:sp>
            <p:sp>
              <p:nvSpPr>
                <p:cNvPr id="16538" name="Text Box 373"/>
                <p:cNvSpPr txBox="1">
                  <a:spLocks noChangeArrowheads="1"/>
                </p:cNvSpPr>
                <p:nvPr/>
              </p:nvSpPr>
              <p:spPr bwMode="gray">
                <a:xfrm>
                  <a:off x="5111496" y="3735512"/>
                  <a:ext cx="14471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Kroatien</a:t>
                  </a:r>
                </a:p>
              </p:txBody>
            </p:sp>
            <p:sp>
              <p:nvSpPr>
                <p:cNvPr id="16539" name="Text Box 374"/>
                <p:cNvSpPr txBox="1">
                  <a:spLocks noChangeArrowheads="1"/>
                </p:cNvSpPr>
                <p:nvPr/>
              </p:nvSpPr>
              <p:spPr bwMode="gray">
                <a:xfrm>
                  <a:off x="5453290" y="4060105"/>
                  <a:ext cx="121689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Zypern</a:t>
                  </a:r>
                </a:p>
              </p:txBody>
            </p:sp>
            <p:sp>
              <p:nvSpPr>
                <p:cNvPr id="16540" name="Text Box 451"/>
                <p:cNvSpPr txBox="1">
                  <a:spLocks noChangeArrowheads="1"/>
                </p:cNvSpPr>
                <p:nvPr/>
              </p:nvSpPr>
              <p:spPr bwMode="gray">
                <a:xfrm>
                  <a:off x="5085993" y="4002645"/>
                  <a:ext cx="9537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Malta</a:t>
                  </a:r>
                </a:p>
              </p:txBody>
            </p:sp>
          </p:grpSp>
          <p:grpSp>
            <p:nvGrpSpPr>
              <p:cNvPr id="16433" name="South Asia, China, Indonesia, Korea, Japan Names"/>
              <p:cNvGrpSpPr>
                <a:grpSpLocks/>
              </p:cNvGrpSpPr>
              <p:nvPr/>
            </p:nvGrpSpPr>
            <p:grpSpPr bwMode="auto">
              <a:xfrm>
                <a:off x="6670136" y="3776373"/>
                <a:ext cx="2420441" cy="1712200"/>
                <a:chOff x="6683376" y="3688556"/>
                <a:chExt cx="2420441" cy="1553495"/>
              </a:xfrm>
            </p:grpSpPr>
            <p:sp>
              <p:nvSpPr>
                <p:cNvPr id="16482" name="Text Box 311"/>
                <p:cNvSpPr txBox="1">
                  <a:spLocks noChangeArrowheads="1"/>
                </p:cNvSpPr>
                <p:nvPr/>
              </p:nvSpPr>
              <p:spPr bwMode="gray">
                <a:xfrm>
                  <a:off x="6683376" y="4387899"/>
                  <a:ext cx="144712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Indien</a:t>
                  </a:r>
                </a:p>
              </p:txBody>
            </p:sp>
            <p:sp>
              <p:nvSpPr>
                <p:cNvPr id="16483" name="Text Box 313"/>
                <p:cNvSpPr txBox="1">
                  <a:spLocks noChangeArrowheads="1"/>
                </p:cNvSpPr>
                <p:nvPr/>
              </p:nvSpPr>
              <p:spPr bwMode="gray">
                <a:xfrm>
                  <a:off x="8310310" y="4025788"/>
                  <a:ext cx="10524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Japan</a:t>
                  </a:r>
                </a:p>
              </p:txBody>
            </p:sp>
            <p:sp>
              <p:nvSpPr>
                <p:cNvPr id="16484" name="Text Box 314"/>
                <p:cNvSpPr txBox="1">
                  <a:spLocks noChangeArrowheads="1"/>
                </p:cNvSpPr>
                <p:nvPr/>
              </p:nvSpPr>
              <p:spPr bwMode="gray">
                <a:xfrm>
                  <a:off x="7149846" y="4068000"/>
                  <a:ext cx="171023" cy="71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5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China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85" name="Text Box 430"/>
                <p:cNvSpPr txBox="1">
                  <a:spLocks noChangeArrowheads="1"/>
                </p:cNvSpPr>
                <p:nvPr/>
              </p:nvSpPr>
              <p:spPr bwMode="gray">
                <a:xfrm>
                  <a:off x="7259383" y="3688556"/>
                  <a:ext cx="21542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Mongolei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86" name="Text Box 431"/>
                <p:cNvSpPr txBox="1">
                  <a:spLocks noChangeArrowheads="1"/>
                </p:cNvSpPr>
                <p:nvPr/>
              </p:nvSpPr>
              <p:spPr bwMode="gray">
                <a:xfrm>
                  <a:off x="6795833" y="4232398"/>
                  <a:ext cx="10031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Nepal</a:t>
                  </a:r>
                </a:p>
              </p:txBody>
            </p:sp>
            <p:sp>
              <p:nvSpPr>
                <p:cNvPr id="16487" name="Text Box 432"/>
                <p:cNvSpPr txBox="1">
                  <a:spLocks noChangeArrowheads="1"/>
                </p:cNvSpPr>
                <p:nvPr/>
              </p:nvSpPr>
              <p:spPr bwMode="gray">
                <a:xfrm>
                  <a:off x="6955034" y="4195195"/>
                  <a:ext cx="16773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Bhutan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88" name="Text Box 433"/>
                <p:cNvSpPr txBox="1">
                  <a:spLocks noChangeArrowheads="1"/>
                </p:cNvSpPr>
                <p:nvPr/>
              </p:nvSpPr>
              <p:spPr bwMode="gray">
                <a:xfrm>
                  <a:off x="6830213" y="4778450"/>
                  <a:ext cx="16444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Sri Lanka</a:t>
                  </a:r>
                </a:p>
              </p:txBody>
            </p:sp>
            <p:sp>
              <p:nvSpPr>
                <p:cNvPr id="16489" name="Text Box 434"/>
                <p:cNvSpPr txBox="1">
                  <a:spLocks noChangeArrowheads="1"/>
                </p:cNvSpPr>
                <p:nvPr/>
              </p:nvSpPr>
              <p:spPr bwMode="gray">
                <a:xfrm>
                  <a:off x="6962047" y="4351349"/>
                  <a:ext cx="149480" cy="85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Bang-</a:t>
                  </a:r>
                </a:p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ladesch</a:t>
                  </a:r>
                </a:p>
              </p:txBody>
            </p:sp>
            <p:sp>
              <p:nvSpPr>
                <p:cNvPr id="16490" name="Text Box 435"/>
                <p:cNvSpPr txBox="1">
                  <a:spLocks noChangeArrowheads="1"/>
                </p:cNvSpPr>
                <p:nvPr/>
              </p:nvSpPr>
              <p:spPr bwMode="gray">
                <a:xfrm>
                  <a:off x="7106545" y="4389054"/>
                  <a:ext cx="162801" cy="955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Myanmar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(Burma)</a:t>
                  </a:r>
                </a:p>
              </p:txBody>
            </p:sp>
            <p:sp>
              <p:nvSpPr>
                <p:cNvPr id="16491" name="Text Box 436"/>
                <p:cNvSpPr txBox="1">
                  <a:spLocks noChangeArrowheads="1"/>
                </p:cNvSpPr>
                <p:nvPr/>
              </p:nvSpPr>
              <p:spPr bwMode="gray">
                <a:xfrm>
                  <a:off x="7238743" y="4562958"/>
                  <a:ext cx="203912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Thailand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92" name="Text Box 437"/>
                <p:cNvSpPr txBox="1">
                  <a:spLocks noChangeArrowheads="1"/>
                </p:cNvSpPr>
                <p:nvPr/>
              </p:nvSpPr>
              <p:spPr bwMode="gray">
                <a:xfrm>
                  <a:off x="7281609" y="4456775"/>
                  <a:ext cx="115112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Laos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93" name="Text Box 438"/>
                <p:cNvSpPr txBox="1">
                  <a:spLocks noChangeArrowheads="1"/>
                </p:cNvSpPr>
                <p:nvPr/>
              </p:nvSpPr>
              <p:spPr bwMode="gray">
                <a:xfrm>
                  <a:off x="7303933" y="4628604"/>
                  <a:ext cx="226934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Kambodscha</a:t>
                  </a:r>
                </a:p>
              </p:txBody>
            </p:sp>
            <p:sp>
              <p:nvSpPr>
                <p:cNvPr id="16494" name="Text Box 439"/>
                <p:cNvSpPr txBox="1">
                  <a:spLocks noChangeArrowheads="1"/>
                </p:cNvSpPr>
                <p:nvPr/>
              </p:nvSpPr>
              <p:spPr bwMode="gray">
                <a:xfrm>
                  <a:off x="7453059" y="4688921"/>
                  <a:ext cx="14306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Vietnam</a:t>
                  </a:r>
                </a:p>
              </p:txBody>
            </p:sp>
            <p:sp>
              <p:nvSpPr>
                <p:cNvPr id="16495" name="Text Box 440"/>
                <p:cNvSpPr txBox="1">
                  <a:spLocks noChangeArrowheads="1"/>
                </p:cNvSpPr>
                <p:nvPr/>
              </p:nvSpPr>
              <p:spPr bwMode="gray">
                <a:xfrm>
                  <a:off x="7840409" y="4378340"/>
                  <a:ext cx="12497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Taiwan</a:t>
                  </a:r>
                </a:p>
              </p:txBody>
            </p:sp>
            <p:sp>
              <p:nvSpPr>
                <p:cNvPr id="16496" name="Text Box 441"/>
                <p:cNvSpPr txBox="1">
                  <a:spLocks noChangeArrowheads="1"/>
                </p:cNvSpPr>
                <p:nvPr/>
              </p:nvSpPr>
              <p:spPr bwMode="gray">
                <a:xfrm>
                  <a:off x="7875808" y="4023586"/>
                  <a:ext cx="16609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Südkorea</a:t>
                  </a:r>
                </a:p>
              </p:txBody>
            </p:sp>
            <p:sp>
              <p:nvSpPr>
                <p:cNvPr id="16497" name="Text Box 442"/>
                <p:cNvSpPr txBox="1">
                  <a:spLocks noChangeArrowheads="1"/>
                </p:cNvSpPr>
                <p:nvPr/>
              </p:nvSpPr>
              <p:spPr bwMode="gray">
                <a:xfrm>
                  <a:off x="7957946" y="3924236"/>
                  <a:ext cx="180890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Nordkorea</a:t>
                  </a:r>
                </a:p>
              </p:txBody>
            </p:sp>
            <p:sp>
              <p:nvSpPr>
                <p:cNvPr id="16498" name="Text Box 443"/>
                <p:cNvSpPr txBox="1">
                  <a:spLocks noChangeArrowheads="1"/>
                </p:cNvSpPr>
                <p:nvPr/>
              </p:nvSpPr>
              <p:spPr bwMode="gray">
                <a:xfrm>
                  <a:off x="7517563" y="5095104"/>
                  <a:ext cx="18911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Indonesien</a:t>
                  </a:r>
                </a:p>
              </p:txBody>
            </p:sp>
            <p:sp>
              <p:nvSpPr>
                <p:cNvPr id="16499" name="Text Box 444"/>
                <p:cNvSpPr txBox="1">
                  <a:spLocks noChangeArrowheads="1"/>
                </p:cNvSpPr>
                <p:nvPr/>
              </p:nvSpPr>
              <p:spPr bwMode="gray">
                <a:xfrm>
                  <a:off x="7373057" y="4896636"/>
                  <a:ext cx="216871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Malaysia</a:t>
                  </a:r>
                </a:p>
              </p:txBody>
            </p:sp>
            <p:sp>
              <p:nvSpPr>
                <p:cNvPr id="16500" name="Text Box 446"/>
                <p:cNvSpPr txBox="1">
                  <a:spLocks noChangeArrowheads="1"/>
                </p:cNvSpPr>
                <p:nvPr/>
              </p:nvSpPr>
              <p:spPr bwMode="gray">
                <a:xfrm>
                  <a:off x="7572239" y="4845000"/>
                  <a:ext cx="11182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Brunei</a:t>
                  </a:r>
                </a:p>
              </p:txBody>
            </p:sp>
            <p:sp>
              <p:nvSpPr>
                <p:cNvPr id="16501" name="Text Box 447"/>
                <p:cNvSpPr txBox="1">
                  <a:spLocks noChangeArrowheads="1"/>
                </p:cNvSpPr>
                <p:nvPr/>
              </p:nvSpPr>
              <p:spPr bwMode="gray">
                <a:xfrm>
                  <a:off x="7878508" y="4583361"/>
                  <a:ext cx="18746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Philippinen</a:t>
                  </a:r>
                </a:p>
              </p:txBody>
            </p:sp>
            <p:sp>
              <p:nvSpPr>
                <p:cNvPr id="16502" name="Text Box 448"/>
                <p:cNvSpPr txBox="1">
                  <a:spLocks noChangeArrowheads="1"/>
                </p:cNvSpPr>
                <p:nvPr/>
              </p:nvSpPr>
              <p:spPr bwMode="gray">
                <a:xfrm>
                  <a:off x="8329358" y="5036697"/>
                  <a:ext cx="185824" cy="85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Papua-</a:t>
                  </a:r>
                </a:p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Neuguinea</a:t>
                  </a:r>
                </a:p>
              </p:txBody>
            </p:sp>
            <p:sp>
              <p:nvSpPr>
                <p:cNvPr id="16503" name="Text Box 450"/>
                <p:cNvSpPr txBox="1">
                  <a:spLocks noChangeArrowheads="1"/>
                </p:cNvSpPr>
                <p:nvPr/>
              </p:nvSpPr>
              <p:spPr bwMode="gray">
                <a:xfrm>
                  <a:off x="8835770" y="5199074"/>
                  <a:ext cx="26804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Salomon Inseln</a:t>
                  </a:r>
                </a:p>
              </p:txBody>
            </p:sp>
            <p:sp>
              <p:nvSpPr>
                <p:cNvPr id="16504" name="Text Box 454"/>
                <p:cNvSpPr txBox="1">
                  <a:spLocks noChangeArrowheads="1"/>
                </p:cNvSpPr>
                <p:nvPr/>
              </p:nvSpPr>
              <p:spPr bwMode="gray">
                <a:xfrm>
                  <a:off x="7835645" y="5149869"/>
                  <a:ext cx="1496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Osttimor</a:t>
                  </a:r>
                </a:p>
              </p:txBody>
            </p:sp>
          </p:grpSp>
          <p:grpSp>
            <p:nvGrpSpPr>
              <p:cNvPr id="16434" name="Africa Names"/>
              <p:cNvGrpSpPr>
                <a:grpSpLocks/>
              </p:cNvGrpSpPr>
              <p:nvPr/>
            </p:nvGrpSpPr>
            <p:grpSpPr bwMode="auto">
              <a:xfrm>
                <a:off x="4125719" y="4232411"/>
                <a:ext cx="1981797" cy="1871827"/>
                <a:chOff x="4138959" y="4102326"/>
                <a:chExt cx="1981797" cy="1698327"/>
              </a:xfrm>
            </p:grpSpPr>
            <p:sp>
              <p:nvSpPr>
                <p:cNvPr id="16435" name="Text Box 306"/>
                <p:cNvSpPr txBox="1">
                  <a:spLocks noChangeArrowheads="1"/>
                </p:cNvSpPr>
                <p:nvPr/>
              </p:nvSpPr>
              <p:spPr bwMode="gray">
                <a:xfrm>
                  <a:off x="5448001" y="4309625"/>
                  <a:ext cx="1940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Ägypten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36" name="Text Box 343"/>
                <p:cNvSpPr txBox="1">
                  <a:spLocks noChangeArrowheads="1"/>
                </p:cNvSpPr>
                <p:nvPr/>
              </p:nvSpPr>
              <p:spPr bwMode="gray">
                <a:xfrm>
                  <a:off x="4742503" y="4250532"/>
                  <a:ext cx="1940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Algerien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37" name="Text Box 344"/>
                <p:cNvSpPr txBox="1">
                  <a:spLocks noChangeArrowheads="1"/>
                </p:cNvSpPr>
                <p:nvPr/>
              </p:nvSpPr>
              <p:spPr bwMode="gray">
                <a:xfrm>
                  <a:off x="5153140" y="4259707"/>
                  <a:ext cx="15622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Libyen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38" name="Text Box 345"/>
                <p:cNvSpPr txBox="1">
                  <a:spLocks noChangeArrowheads="1"/>
                </p:cNvSpPr>
                <p:nvPr/>
              </p:nvSpPr>
              <p:spPr bwMode="gray">
                <a:xfrm>
                  <a:off x="4485806" y="4113226"/>
                  <a:ext cx="1496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Marokko</a:t>
                  </a:r>
                </a:p>
              </p:txBody>
            </p:sp>
            <p:sp>
              <p:nvSpPr>
                <p:cNvPr id="16439" name="Text Box 351"/>
                <p:cNvSpPr txBox="1">
                  <a:spLocks noChangeArrowheads="1"/>
                </p:cNvSpPr>
                <p:nvPr/>
              </p:nvSpPr>
              <p:spPr bwMode="gray">
                <a:xfrm>
                  <a:off x="4874153" y="4102326"/>
                  <a:ext cx="218713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Tunesien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0" name="Text Box 362"/>
                <p:cNvSpPr txBox="1">
                  <a:spLocks noChangeArrowheads="1"/>
                </p:cNvSpPr>
                <p:nvPr/>
              </p:nvSpPr>
              <p:spPr bwMode="gray">
                <a:xfrm>
                  <a:off x="5164679" y="4514077"/>
                  <a:ext cx="174312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Tschad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1" name="Text Box 363"/>
                <p:cNvSpPr txBox="1">
                  <a:spLocks noChangeArrowheads="1"/>
                </p:cNvSpPr>
                <p:nvPr/>
              </p:nvSpPr>
              <p:spPr bwMode="gray">
                <a:xfrm>
                  <a:off x="4182536" y="4312015"/>
                  <a:ext cx="2088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Westsahara</a:t>
                  </a:r>
                </a:p>
              </p:txBody>
            </p:sp>
            <p:sp>
              <p:nvSpPr>
                <p:cNvPr id="16442" name="Text Box 364"/>
                <p:cNvSpPr txBox="1">
                  <a:spLocks noChangeArrowheads="1"/>
                </p:cNvSpPr>
                <p:nvPr/>
              </p:nvSpPr>
              <p:spPr bwMode="gray">
                <a:xfrm>
                  <a:off x="4336994" y="4491206"/>
                  <a:ext cx="277913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Mauritanien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3" name="Text Box 365"/>
                <p:cNvSpPr txBox="1">
                  <a:spLocks noChangeArrowheads="1"/>
                </p:cNvSpPr>
                <p:nvPr/>
              </p:nvSpPr>
              <p:spPr bwMode="gray">
                <a:xfrm>
                  <a:off x="4676521" y="4506732"/>
                  <a:ext cx="9702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Mali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4" name="Text Box 366"/>
                <p:cNvSpPr txBox="1">
                  <a:spLocks noChangeArrowheads="1"/>
                </p:cNvSpPr>
                <p:nvPr/>
              </p:nvSpPr>
              <p:spPr bwMode="gray">
                <a:xfrm>
                  <a:off x="4634304" y="4635854"/>
                  <a:ext cx="179246" cy="955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Burkina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Faso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5" name="Text Box 371"/>
                <p:cNvSpPr txBox="1">
                  <a:spLocks noChangeArrowheads="1"/>
                </p:cNvSpPr>
                <p:nvPr/>
              </p:nvSpPr>
              <p:spPr bwMode="gray">
                <a:xfrm>
                  <a:off x="4939675" y="4514899"/>
                  <a:ext cx="12662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Niger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6" name="Text Box 372"/>
                <p:cNvSpPr txBox="1">
                  <a:spLocks noChangeArrowheads="1"/>
                </p:cNvSpPr>
                <p:nvPr/>
              </p:nvSpPr>
              <p:spPr bwMode="gray">
                <a:xfrm>
                  <a:off x="5419319" y="4628225"/>
                  <a:ext cx="15293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Sudan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47" name="Text Box 377"/>
                <p:cNvSpPr txBox="1">
                  <a:spLocks noChangeArrowheads="1"/>
                </p:cNvSpPr>
                <p:nvPr/>
              </p:nvSpPr>
              <p:spPr bwMode="gray">
                <a:xfrm>
                  <a:off x="4320470" y="4591965"/>
                  <a:ext cx="141423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Senegal</a:t>
                  </a:r>
                </a:p>
              </p:txBody>
            </p:sp>
            <p:sp>
              <p:nvSpPr>
                <p:cNvPr id="16448" name="Text Box 378"/>
                <p:cNvSpPr txBox="1">
                  <a:spLocks noChangeArrowheads="1"/>
                </p:cNvSpPr>
                <p:nvPr/>
              </p:nvSpPr>
              <p:spPr bwMode="gray">
                <a:xfrm>
                  <a:off x="4193948" y="4627737"/>
                  <a:ext cx="13649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Gambia</a:t>
                  </a:r>
                </a:p>
              </p:txBody>
            </p:sp>
            <p:sp>
              <p:nvSpPr>
                <p:cNvPr id="16449" name="Text Box 379"/>
                <p:cNvSpPr txBox="1">
                  <a:spLocks noChangeArrowheads="1"/>
                </p:cNvSpPr>
                <p:nvPr/>
              </p:nvSpPr>
              <p:spPr bwMode="gray">
                <a:xfrm>
                  <a:off x="4138959" y="4672569"/>
                  <a:ext cx="25489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Guinea-Bissau</a:t>
                  </a:r>
                </a:p>
              </p:txBody>
            </p:sp>
            <p:sp>
              <p:nvSpPr>
                <p:cNvPr id="16450" name="Text Box 380"/>
                <p:cNvSpPr txBox="1">
                  <a:spLocks noChangeArrowheads="1"/>
                </p:cNvSpPr>
                <p:nvPr/>
              </p:nvSpPr>
              <p:spPr bwMode="gray">
                <a:xfrm>
                  <a:off x="4388746" y="4694080"/>
                  <a:ext cx="124978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Guinea</a:t>
                  </a:r>
                </a:p>
              </p:txBody>
            </p:sp>
            <p:sp>
              <p:nvSpPr>
                <p:cNvPr id="16451" name="Text Box 381"/>
                <p:cNvSpPr txBox="1">
                  <a:spLocks noChangeArrowheads="1"/>
                </p:cNvSpPr>
                <p:nvPr/>
              </p:nvSpPr>
              <p:spPr bwMode="gray">
                <a:xfrm>
                  <a:off x="4250566" y="4769710"/>
                  <a:ext cx="2220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Sierra Leone</a:t>
                  </a:r>
                </a:p>
              </p:txBody>
            </p:sp>
            <p:sp>
              <p:nvSpPr>
                <p:cNvPr id="16452" name="Text Box 382"/>
                <p:cNvSpPr txBox="1">
                  <a:spLocks noChangeArrowheads="1"/>
                </p:cNvSpPr>
                <p:nvPr/>
              </p:nvSpPr>
              <p:spPr bwMode="gray">
                <a:xfrm>
                  <a:off x="4431994" y="4821793"/>
                  <a:ext cx="11511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Liberia</a:t>
                  </a:r>
                </a:p>
              </p:txBody>
            </p:sp>
            <p:sp>
              <p:nvSpPr>
                <p:cNvPr id="16453" name="Text Box 383"/>
                <p:cNvSpPr txBox="1">
                  <a:spLocks noChangeArrowheads="1"/>
                </p:cNvSpPr>
                <p:nvPr/>
              </p:nvSpPr>
              <p:spPr bwMode="gray">
                <a:xfrm>
                  <a:off x="4532366" y="4747448"/>
                  <a:ext cx="174312" cy="955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Elfenbein-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küste</a:t>
                  </a:r>
                </a:p>
              </p:txBody>
            </p:sp>
            <p:sp>
              <p:nvSpPr>
                <p:cNvPr id="16454" name="Text Box 384"/>
                <p:cNvSpPr txBox="1">
                  <a:spLocks noChangeArrowheads="1"/>
                </p:cNvSpPr>
                <p:nvPr/>
              </p:nvSpPr>
              <p:spPr bwMode="gray">
                <a:xfrm>
                  <a:off x="4675726" y="4799825"/>
                  <a:ext cx="11675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Ghana</a:t>
                  </a:r>
                </a:p>
              </p:txBody>
            </p:sp>
            <p:sp>
              <p:nvSpPr>
                <p:cNvPr id="16455" name="Text Box 385"/>
                <p:cNvSpPr txBox="1">
                  <a:spLocks noChangeArrowheads="1"/>
                </p:cNvSpPr>
                <p:nvPr/>
              </p:nvSpPr>
              <p:spPr bwMode="gray">
                <a:xfrm>
                  <a:off x="4748709" y="4762080"/>
                  <a:ext cx="88800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Togo</a:t>
                  </a:r>
                </a:p>
              </p:txBody>
            </p:sp>
            <p:sp>
              <p:nvSpPr>
                <p:cNvPr id="16456" name="Text Box 386"/>
                <p:cNvSpPr txBox="1">
                  <a:spLocks noChangeArrowheads="1"/>
                </p:cNvSpPr>
                <p:nvPr/>
              </p:nvSpPr>
              <p:spPr bwMode="gray">
                <a:xfrm>
                  <a:off x="4776912" y="4715252"/>
                  <a:ext cx="9866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Benin</a:t>
                  </a:r>
                </a:p>
              </p:txBody>
            </p:sp>
            <p:sp>
              <p:nvSpPr>
                <p:cNvPr id="16457" name="Text Box 387"/>
                <p:cNvSpPr txBox="1">
                  <a:spLocks noChangeArrowheads="1"/>
                </p:cNvSpPr>
                <p:nvPr/>
              </p:nvSpPr>
              <p:spPr bwMode="gray">
                <a:xfrm>
                  <a:off x="4889252" y="4709930"/>
                  <a:ext cx="16773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Nigeria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58" name="Text Box 388"/>
                <p:cNvSpPr txBox="1">
                  <a:spLocks noChangeArrowheads="1"/>
                </p:cNvSpPr>
                <p:nvPr/>
              </p:nvSpPr>
              <p:spPr bwMode="gray">
                <a:xfrm>
                  <a:off x="4946019" y="4817496"/>
                  <a:ext cx="21542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Kamerun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59" name="Text Box 389"/>
                <p:cNvSpPr txBox="1">
                  <a:spLocks noChangeArrowheads="1"/>
                </p:cNvSpPr>
                <p:nvPr/>
              </p:nvSpPr>
              <p:spPr bwMode="gray">
                <a:xfrm>
                  <a:off x="5142909" y="4776398"/>
                  <a:ext cx="340402" cy="955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Zentralafrikan.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Republik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0" name="Text Box 390"/>
                <p:cNvSpPr txBox="1">
                  <a:spLocks noChangeArrowheads="1"/>
                </p:cNvSpPr>
                <p:nvPr/>
              </p:nvSpPr>
              <p:spPr bwMode="gray">
                <a:xfrm>
                  <a:off x="4741032" y="4926569"/>
                  <a:ext cx="28942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Äquatorialguinea</a:t>
                  </a:r>
                </a:p>
              </p:txBody>
            </p:sp>
            <p:sp>
              <p:nvSpPr>
                <p:cNvPr id="16461" name="Text Box 391"/>
                <p:cNvSpPr txBox="1">
                  <a:spLocks noChangeArrowheads="1"/>
                </p:cNvSpPr>
                <p:nvPr/>
              </p:nvSpPr>
              <p:spPr bwMode="gray">
                <a:xfrm>
                  <a:off x="4937525" y="4992701"/>
                  <a:ext cx="11675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Gabun</a:t>
                  </a:r>
                </a:p>
              </p:txBody>
            </p:sp>
            <p:sp>
              <p:nvSpPr>
                <p:cNvPr id="16462" name="Text Box 392"/>
                <p:cNvSpPr txBox="1">
                  <a:spLocks noChangeArrowheads="1"/>
                </p:cNvSpPr>
                <p:nvPr/>
              </p:nvSpPr>
              <p:spPr bwMode="gray">
                <a:xfrm>
                  <a:off x="5064388" y="4973022"/>
                  <a:ext cx="152935" cy="955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Rep. 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Kongo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3" name="Text Box 393"/>
                <p:cNvSpPr txBox="1">
                  <a:spLocks noChangeArrowheads="1"/>
                </p:cNvSpPr>
                <p:nvPr/>
              </p:nvSpPr>
              <p:spPr bwMode="gray">
                <a:xfrm>
                  <a:off x="5233300" y="4986317"/>
                  <a:ext cx="259823" cy="1432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Demokrat. 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Rep. </a:t>
                  </a:r>
                </a:p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Kongo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4" name="Text Box 394"/>
                <p:cNvSpPr txBox="1">
                  <a:spLocks noChangeArrowheads="1"/>
                </p:cNvSpPr>
                <p:nvPr/>
              </p:nvSpPr>
              <p:spPr bwMode="gray">
                <a:xfrm>
                  <a:off x="5131404" y="5279229"/>
                  <a:ext cx="1644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Angola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5" name="Text Box 395"/>
                <p:cNvSpPr txBox="1">
                  <a:spLocks noChangeArrowheads="1"/>
                </p:cNvSpPr>
                <p:nvPr/>
              </p:nvSpPr>
              <p:spPr bwMode="gray">
                <a:xfrm>
                  <a:off x="5092932" y="5474104"/>
                  <a:ext cx="1940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Namibia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6" name="Text Box 396"/>
                <p:cNvSpPr txBox="1">
                  <a:spLocks noChangeArrowheads="1"/>
                </p:cNvSpPr>
                <p:nvPr/>
              </p:nvSpPr>
              <p:spPr bwMode="gray">
                <a:xfrm>
                  <a:off x="5237728" y="5752900"/>
                  <a:ext cx="223645" cy="477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400"/>
                    </a:lnSpc>
                  </a:pPr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Südafrika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7" name="Text Box 397"/>
                <p:cNvSpPr txBox="1">
                  <a:spLocks noChangeArrowheads="1"/>
                </p:cNvSpPr>
                <p:nvPr/>
              </p:nvSpPr>
              <p:spPr bwMode="gray">
                <a:xfrm>
                  <a:off x="5573517" y="4527777"/>
                  <a:ext cx="156224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Eritrea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8" name="Text Box 398"/>
                <p:cNvSpPr txBox="1">
                  <a:spLocks noChangeArrowheads="1"/>
                </p:cNvSpPr>
                <p:nvPr/>
              </p:nvSpPr>
              <p:spPr bwMode="gray">
                <a:xfrm>
                  <a:off x="5651936" y="4742525"/>
                  <a:ext cx="220357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Äthiopien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69" name="Text Box 399"/>
                <p:cNvSpPr txBox="1">
                  <a:spLocks noChangeArrowheads="1"/>
                </p:cNvSpPr>
                <p:nvPr/>
              </p:nvSpPr>
              <p:spPr bwMode="gray">
                <a:xfrm>
                  <a:off x="5837291" y="4913870"/>
                  <a:ext cx="139779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Somalia</a:t>
                  </a:r>
                </a:p>
              </p:txBody>
            </p:sp>
            <p:sp>
              <p:nvSpPr>
                <p:cNvPr id="16470" name="Text Box 400"/>
                <p:cNvSpPr txBox="1">
                  <a:spLocks noChangeArrowheads="1"/>
                </p:cNvSpPr>
                <p:nvPr/>
              </p:nvSpPr>
              <p:spPr bwMode="gray">
                <a:xfrm>
                  <a:off x="5516785" y="4919677"/>
                  <a:ext cx="13484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Uganda</a:t>
                  </a:r>
                </a:p>
              </p:txBody>
            </p:sp>
            <p:sp>
              <p:nvSpPr>
                <p:cNvPr id="16471" name="Text Box 401"/>
                <p:cNvSpPr txBox="1">
                  <a:spLocks noChangeArrowheads="1"/>
                </p:cNvSpPr>
                <p:nvPr/>
              </p:nvSpPr>
              <p:spPr bwMode="gray">
                <a:xfrm>
                  <a:off x="5640136" y="4976597"/>
                  <a:ext cx="1348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Kenia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72" name="Text Box 402"/>
                <p:cNvSpPr txBox="1">
                  <a:spLocks noChangeArrowheads="1"/>
                </p:cNvSpPr>
                <p:nvPr/>
              </p:nvSpPr>
              <p:spPr bwMode="gray">
                <a:xfrm>
                  <a:off x="5462096" y="5017749"/>
                  <a:ext cx="134845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Ruanda</a:t>
                  </a:r>
                </a:p>
              </p:txBody>
            </p:sp>
            <p:sp>
              <p:nvSpPr>
                <p:cNvPr id="16473" name="Text Box 403"/>
                <p:cNvSpPr txBox="1">
                  <a:spLocks noChangeArrowheads="1"/>
                </p:cNvSpPr>
                <p:nvPr/>
              </p:nvSpPr>
              <p:spPr bwMode="gray">
                <a:xfrm>
                  <a:off x="5464946" y="5055461"/>
                  <a:ext cx="133202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Burundi</a:t>
                  </a:r>
                </a:p>
              </p:txBody>
            </p:sp>
            <p:sp>
              <p:nvSpPr>
                <p:cNvPr id="16474" name="Text Box 404"/>
                <p:cNvSpPr txBox="1">
                  <a:spLocks noChangeArrowheads="1"/>
                </p:cNvSpPr>
                <p:nvPr/>
              </p:nvSpPr>
              <p:spPr bwMode="gray">
                <a:xfrm>
                  <a:off x="5519919" y="5129191"/>
                  <a:ext cx="283439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Tansania</a:t>
                  </a:r>
                </a:p>
              </p:txBody>
            </p:sp>
            <p:sp>
              <p:nvSpPr>
                <p:cNvPr id="16475" name="Text Box 405"/>
                <p:cNvSpPr txBox="1">
                  <a:spLocks noChangeArrowheads="1"/>
                </p:cNvSpPr>
                <p:nvPr/>
              </p:nvSpPr>
              <p:spPr bwMode="gray">
                <a:xfrm>
                  <a:off x="5553634" y="5298964"/>
                  <a:ext cx="120046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Malawi</a:t>
                  </a:r>
                </a:p>
              </p:txBody>
            </p:sp>
            <p:sp>
              <p:nvSpPr>
                <p:cNvPr id="16476" name="Text Box 406"/>
                <p:cNvSpPr txBox="1">
                  <a:spLocks noChangeArrowheads="1"/>
                </p:cNvSpPr>
                <p:nvPr/>
              </p:nvSpPr>
              <p:spPr bwMode="gray">
                <a:xfrm>
                  <a:off x="5673315" y="5361974"/>
                  <a:ext cx="177601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Mosambik</a:t>
                  </a:r>
                </a:p>
              </p:txBody>
            </p:sp>
            <p:sp>
              <p:nvSpPr>
                <p:cNvPr id="16477" name="Text Box 407"/>
                <p:cNvSpPr txBox="1">
                  <a:spLocks noChangeArrowheads="1"/>
                </p:cNvSpPr>
                <p:nvPr/>
              </p:nvSpPr>
              <p:spPr bwMode="gray">
                <a:xfrm>
                  <a:off x="5906977" y="5464299"/>
                  <a:ext cx="213779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Madagaskar</a:t>
                  </a:r>
                </a:p>
              </p:txBody>
            </p:sp>
            <p:sp>
              <p:nvSpPr>
                <p:cNvPr id="16478" name="Text Box 408"/>
                <p:cNvSpPr txBox="1">
                  <a:spLocks noChangeArrowheads="1"/>
                </p:cNvSpPr>
                <p:nvPr/>
              </p:nvSpPr>
              <p:spPr bwMode="gray">
                <a:xfrm>
                  <a:off x="5337528" y="5336250"/>
                  <a:ext cx="179246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Sambia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79" name="Text Box 409"/>
                <p:cNvSpPr txBox="1">
                  <a:spLocks noChangeArrowheads="1"/>
                </p:cNvSpPr>
                <p:nvPr/>
              </p:nvSpPr>
              <p:spPr bwMode="gray">
                <a:xfrm>
                  <a:off x="5282647" y="5535659"/>
                  <a:ext cx="223645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Botsuana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80" name="Text Box 410"/>
                <p:cNvSpPr txBox="1">
                  <a:spLocks noChangeArrowheads="1"/>
                </p:cNvSpPr>
                <p:nvPr/>
              </p:nvSpPr>
              <p:spPr bwMode="gray">
                <a:xfrm>
                  <a:off x="5399940" y="5448476"/>
                  <a:ext cx="246668" cy="57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4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Simbabwe</a:t>
                  </a:r>
                  <a:endParaRPr lang="de-DE" altLang="de-DE" sz="1800" noProof="1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81" name="Text Box 452"/>
                <p:cNvSpPr txBox="1">
                  <a:spLocks noChangeArrowheads="1"/>
                </p:cNvSpPr>
                <p:nvPr/>
              </p:nvSpPr>
              <p:spPr bwMode="gray">
                <a:xfrm>
                  <a:off x="5574624" y="5659230"/>
                  <a:ext cx="175957" cy="429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 anchorCtr="1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de-DE" altLang="de-DE" sz="300" noProof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Swasiland</a:t>
                  </a:r>
                </a:p>
              </p:txBody>
            </p:sp>
          </p:grpSp>
        </p:grpSp>
      </p:grpSp>
      <p:grpSp>
        <p:nvGrpSpPr>
          <p:cNvPr id="16392" name="Gruppieren 501"/>
          <p:cNvGrpSpPr>
            <a:grpSpLocks/>
          </p:cNvGrpSpPr>
          <p:nvPr/>
        </p:nvGrpSpPr>
        <p:grpSpPr bwMode="auto">
          <a:xfrm rot="5400000">
            <a:off x="99628" y="5400091"/>
            <a:ext cx="882651" cy="195263"/>
            <a:chOff x="9065332" y="5308018"/>
            <a:chExt cx="2245757" cy="93096"/>
          </a:xfrm>
        </p:grpSpPr>
        <p:sp>
          <p:nvSpPr>
            <p:cNvPr id="467" name="Rectangle 189"/>
            <p:cNvSpPr>
              <a:spLocks noChangeArrowheads="1"/>
            </p:cNvSpPr>
            <p:nvPr/>
          </p:nvSpPr>
          <p:spPr bwMode="auto">
            <a:xfrm>
              <a:off x="9445010" y="5308018"/>
              <a:ext cx="129252" cy="93096"/>
            </a:xfrm>
            <a:prstGeom prst="rect">
              <a:avLst/>
            </a:prstGeom>
            <a:solidFill>
              <a:srgbClr val="008000"/>
            </a:solidFill>
            <a:ln w="6350" algn="ctr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vert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68" name="Rectangle 190"/>
            <p:cNvSpPr>
              <a:spLocks noChangeArrowheads="1"/>
            </p:cNvSpPr>
            <p:nvPr/>
          </p:nvSpPr>
          <p:spPr bwMode="gray">
            <a:xfrm>
              <a:off x="9764102" y="5308018"/>
              <a:ext cx="125214" cy="93096"/>
            </a:xfrm>
            <a:prstGeom prst="rect">
              <a:avLst/>
            </a:prstGeom>
            <a:solidFill>
              <a:srgbClr val="8CDD43"/>
            </a:solidFill>
            <a:ln w="6350" algn="ctr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none" lIns="90000" tIns="46800" rIns="90000" bIns="46800" anchor="ctr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69" name="Rectangle 191"/>
            <p:cNvSpPr>
              <a:spLocks noChangeArrowheads="1"/>
            </p:cNvSpPr>
            <p:nvPr/>
          </p:nvSpPr>
          <p:spPr bwMode="gray">
            <a:xfrm>
              <a:off x="10115506" y="5308018"/>
              <a:ext cx="129252" cy="93096"/>
            </a:xfrm>
            <a:prstGeom prst="rect">
              <a:avLst/>
            </a:prstGeom>
            <a:solidFill>
              <a:srgbClr val="D1CC00"/>
            </a:solidFill>
            <a:ln w="6350" algn="ctr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none" lIns="90000" tIns="46800" rIns="90000" bIns="46800" anchor="ctr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70" name="Rectangle 193"/>
            <p:cNvSpPr>
              <a:spLocks noChangeArrowheads="1"/>
            </p:cNvSpPr>
            <p:nvPr/>
          </p:nvSpPr>
          <p:spPr bwMode="gray">
            <a:xfrm>
              <a:off x="10454793" y="5308018"/>
              <a:ext cx="129252" cy="93096"/>
            </a:xfrm>
            <a:prstGeom prst="rect">
              <a:avLst/>
            </a:prstGeom>
            <a:solidFill>
              <a:srgbClr val="FDAB51"/>
            </a:solidFill>
            <a:ln w="6350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none" lIns="90000" tIns="46800" rIns="90000" bIns="46800" anchor="ctr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71" name="Rectangle 194"/>
            <p:cNvSpPr>
              <a:spLocks noChangeArrowheads="1"/>
            </p:cNvSpPr>
            <p:nvPr/>
          </p:nvSpPr>
          <p:spPr bwMode="gray">
            <a:xfrm>
              <a:off x="10822353" y="5308018"/>
              <a:ext cx="129252" cy="93096"/>
            </a:xfrm>
            <a:prstGeom prst="rect">
              <a:avLst/>
            </a:prstGeom>
            <a:solidFill>
              <a:srgbClr val="DA5800"/>
            </a:solidFill>
            <a:ln w="6350" algn="ctr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none" lIns="90000" tIns="46800" rIns="90000" bIns="46800" anchor="ctr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72" name="Rectangle 195"/>
            <p:cNvSpPr>
              <a:spLocks noChangeArrowheads="1"/>
            </p:cNvSpPr>
            <p:nvPr/>
          </p:nvSpPr>
          <p:spPr bwMode="gray">
            <a:xfrm>
              <a:off x="11181837" y="5308018"/>
              <a:ext cx="129252" cy="93096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none" lIns="90000" tIns="46800" rIns="90000" bIns="46800" anchor="ctr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73" name="Rectangle 196"/>
            <p:cNvSpPr>
              <a:spLocks noChangeArrowheads="1"/>
            </p:cNvSpPr>
            <p:nvPr/>
          </p:nvSpPr>
          <p:spPr bwMode="auto">
            <a:xfrm>
              <a:off x="9065332" y="5308018"/>
              <a:ext cx="129252" cy="93096"/>
            </a:xfrm>
            <a:prstGeom prst="rect">
              <a:avLst/>
            </a:prstGeom>
            <a:solidFill>
              <a:srgbClr val="75735D"/>
            </a:solidFill>
            <a:ln w="6350" algn="ctr">
              <a:solidFill>
                <a:srgbClr val="C2C0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vert"/>
            <a:lstStyle/>
            <a:p>
              <a:pPr>
                <a:defRPr/>
              </a:pPr>
              <a:endParaRPr lang="de-DE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6393" name="Text Box 20"/>
          <p:cNvSpPr txBox="1">
            <a:spLocks noChangeArrowheads="1"/>
          </p:cNvSpPr>
          <p:nvPr/>
        </p:nvSpPr>
        <p:spPr bwMode="auto">
          <a:xfrm>
            <a:off x="166825" y="3787569"/>
            <a:ext cx="1646237" cy="46166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Venezuela und Bolivien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Eingriffe in Projektverträge, </a:t>
            </a:r>
            <a:b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KT-/ZM-Risiken </a:t>
            </a:r>
          </a:p>
        </p:txBody>
      </p:sp>
      <p:sp>
        <p:nvSpPr>
          <p:cNvPr id="16394" name="Text Box 17"/>
          <p:cNvSpPr txBox="1">
            <a:spLocks noChangeArrowheads="1"/>
          </p:cNvSpPr>
          <p:nvPr/>
        </p:nvSpPr>
        <p:spPr bwMode="auto">
          <a:xfrm>
            <a:off x="2175298" y="3132609"/>
            <a:ext cx="1764075" cy="307777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Bulgarien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Verweigerung von Projektgenehmigungen</a:t>
            </a:r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4580450" y="1606885"/>
            <a:ext cx="2265363" cy="61555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Ukraine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Entzug von Vermögenswerten, </a:t>
            </a:r>
          </a:p>
          <a:p>
            <a:pPr algn="ctr">
              <a:buClr>
                <a:srgbClr val="000000"/>
              </a:buClr>
              <a:buFont typeface="Monotype Sorts"/>
              <a:buNone/>
            </a:pP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KT-Beschränkungen, </a:t>
            </a:r>
          </a:p>
          <a:p>
            <a:pPr algn="ctr">
              <a:buClr>
                <a:srgbClr val="000000"/>
              </a:buClr>
              <a:buFont typeface="Monotype Sorts"/>
              <a:buNone/>
            </a:pP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rechtswidrige Steuerbescheide</a:t>
            </a:r>
          </a:p>
        </p:txBody>
      </p:sp>
      <p:sp>
        <p:nvSpPr>
          <p:cNvPr id="16396" name="Text Box 19"/>
          <p:cNvSpPr txBox="1">
            <a:spLocks noChangeArrowheads="1"/>
          </p:cNvSpPr>
          <p:nvPr/>
        </p:nvSpPr>
        <p:spPr bwMode="auto">
          <a:xfrm>
            <a:off x="7396400" y="4297782"/>
            <a:ext cx="1604312" cy="307777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Philippinen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Enteignung von Betriebsvermögen</a:t>
            </a:r>
          </a:p>
        </p:txBody>
      </p:sp>
      <p:sp>
        <p:nvSpPr>
          <p:cNvPr id="16397" name="Text Box 22"/>
          <p:cNvSpPr txBox="1">
            <a:spLocks noChangeArrowheads="1"/>
          </p:cNvSpPr>
          <p:nvPr/>
        </p:nvSpPr>
        <p:spPr bwMode="auto">
          <a:xfrm>
            <a:off x="4081049" y="3938052"/>
            <a:ext cx="1620837" cy="61555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Türkei 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– Probleme mit Genehmigungsbehörden, Nichteinhaltung staatlicher Zahlungsverpflichtungen</a:t>
            </a:r>
          </a:p>
        </p:txBody>
      </p:sp>
      <p:sp>
        <p:nvSpPr>
          <p:cNvPr id="16398" name="Text Box 11"/>
          <p:cNvSpPr txBox="1">
            <a:spLocks noChangeArrowheads="1"/>
          </p:cNvSpPr>
          <p:nvPr/>
        </p:nvSpPr>
        <p:spPr bwMode="auto">
          <a:xfrm>
            <a:off x="6907641" y="1611493"/>
            <a:ext cx="2079709" cy="92333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Russland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Probleme mit Genehmigungs- und Steuerbehörden, Nichteinhaltung staatlicher Zahlungsverpflichtungen, Unregelmäßigkeiten in Gerichtsverfahren</a:t>
            </a:r>
          </a:p>
        </p:txBody>
      </p:sp>
      <p:sp>
        <p:nvSpPr>
          <p:cNvPr id="16399" name="Text Box 17"/>
          <p:cNvSpPr txBox="1">
            <a:spLocks noChangeArrowheads="1"/>
          </p:cNvSpPr>
          <p:nvPr/>
        </p:nvSpPr>
        <p:spPr bwMode="auto">
          <a:xfrm>
            <a:off x="2174299" y="2641241"/>
            <a:ext cx="1763713" cy="46166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Kroatien und Ungarn 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– Probleme mit kommunalen Zahlungsverpflichtungen</a:t>
            </a:r>
          </a:p>
        </p:txBody>
      </p:sp>
      <p:sp>
        <p:nvSpPr>
          <p:cNvPr id="16400" name="Text Box 22"/>
          <p:cNvSpPr txBox="1">
            <a:spLocks noChangeArrowheads="1"/>
          </p:cNvSpPr>
          <p:nvPr/>
        </p:nvSpPr>
        <p:spPr bwMode="auto">
          <a:xfrm>
            <a:off x="5770595" y="4561962"/>
            <a:ext cx="1361376" cy="46166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Indien 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– Probleme mit Aufsichts- und Regulierungsbehörden</a:t>
            </a:r>
          </a:p>
        </p:txBody>
      </p:sp>
      <p:sp>
        <p:nvSpPr>
          <p:cNvPr id="16401" name="Text Box 22"/>
          <p:cNvSpPr txBox="1">
            <a:spLocks noChangeArrowheads="1"/>
          </p:cNvSpPr>
          <p:nvPr/>
        </p:nvSpPr>
        <p:spPr bwMode="auto">
          <a:xfrm>
            <a:off x="7395127" y="3404983"/>
            <a:ext cx="1613552" cy="46166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China 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– Probleme mit Genehmigungsbehörden und staatl. Projektpartnern</a:t>
            </a:r>
          </a:p>
        </p:txBody>
      </p:sp>
      <p:sp>
        <p:nvSpPr>
          <p:cNvPr id="16403" name="Line 25"/>
          <p:cNvSpPr>
            <a:spLocks noChangeShapeType="1"/>
          </p:cNvSpPr>
          <p:nvPr/>
        </p:nvSpPr>
        <p:spPr bwMode="auto">
          <a:xfrm>
            <a:off x="3935642" y="2982265"/>
            <a:ext cx="730343" cy="127115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16405" name="Line 25"/>
          <p:cNvSpPr>
            <a:spLocks noChangeShapeType="1"/>
          </p:cNvSpPr>
          <p:nvPr/>
        </p:nvSpPr>
        <p:spPr bwMode="auto">
          <a:xfrm flipH="1" flipV="1">
            <a:off x="5061621" y="3353692"/>
            <a:ext cx="19963" cy="575891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16406" name="Line 25"/>
          <p:cNvSpPr>
            <a:spLocks noChangeShapeType="1"/>
          </p:cNvSpPr>
          <p:nvPr/>
        </p:nvSpPr>
        <p:spPr bwMode="auto">
          <a:xfrm flipH="1" flipV="1">
            <a:off x="2750339" y="5498478"/>
            <a:ext cx="282575" cy="290513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16408" name="Text Box 450"/>
          <p:cNvSpPr txBox="1">
            <a:spLocks noChangeArrowheads="1"/>
          </p:cNvSpPr>
          <p:nvPr/>
        </p:nvSpPr>
        <p:spPr bwMode="gray">
          <a:xfrm>
            <a:off x="8399467" y="4629086"/>
            <a:ext cx="269304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300" noProof="1">
                <a:solidFill>
                  <a:srgbClr val="000000"/>
                </a:solidFill>
                <a:cs typeface="Arial" panose="020B0604020202020204" pitchFamily="34" charset="0"/>
              </a:rPr>
              <a:t>Neu-Kaledonien</a:t>
            </a:r>
          </a:p>
        </p:txBody>
      </p:sp>
      <p:sp>
        <p:nvSpPr>
          <p:cNvPr id="16409" name="Text Box 357"/>
          <p:cNvSpPr txBox="1">
            <a:spLocks noChangeArrowheads="1"/>
          </p:cNvSpPr>
          <p:nvPr/>
        </p:nvSpPr>
        <p:spPr bwMode="gray">
          <a:xfrm>
            <a:off x="4821635" y="2866083"/>
            <a:ext cx="205184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300" noProof="1">
                <a:solidFill>
                  <a:srgbClr val="000000"/>
                </a:solidFill>
                <a:cs typeface="Arial" panose="020B0604020202020204" pitchFamily="34" charset="0"/>
              </a:rPr>
              <a:t>Mazedonien</a:t>
            </a:r>
          </a:p>
        </p:txBody>
      </p:sp>
      <p:sp>
        <p:nvSpPr>
          <p:cNvPr id="16411" name="Text Box 18"/>
          <p:cNvSpPr txBox="1">
            <a:spLocks noChangeArrowheads="1"/>
          </p:cNvSpPr>
          <p:nvPr/>
        </p:nvSpPr>
        <p:spPr bwMode="auto">
          <a:xfrm>
            <a:off x="2877921" y="5795822"/>
            <a:ext cx="1824091" cy="46166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Argentinien 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– Eingriffe in bestehende Vertragsstrukturen,</a:t>
            </a:r>
            <a:b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Bruch staatlicher Zusagen </a:t>
            </a:r>
          </a:p>
        </p:txBody>
      </p:sp>
      <p:sp>
        <p:nvSpPr>
          <p:cNvPr id="494" name="Titel 3"/>
          <p:cNvSpPr>
            <a:spLocks noGrp="1"/>
          </p:cNvSpPr>
          <p:nvPr>
            <p:ph type="title"/>
          </p:nvPr>
        </p:nvSpPr>
        <p:spPr>
          <a:xfrm>
            <a:off x="273622" y="599829"/>
            <a:ext cx="11523600" cy="576000"/>
          </a:xfrm>
        </p:spPr>
        <p:txBody>
          <a:bodyPr>
            <a:noAutofit/>
          </a:bodyPr>
          <a:lstStyle/>
          <a:p>
            <a:r>
              <a:rPr lang="de-DE" dirty="0"/>
              <a:t>Schäden und Krisenmanagement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6915539" y="6521171"/>
            <a:ext cx="2057400" cy="365125"/>
          </a:xfrm>
        </p:spPr>
        <p:txBody>
          <a:bodyPr/>
          <a:lstStyle/>
          <a:p>
            <a:fld id="{9CD757D3-1EE7-45D9-B6A4-711712DF7CB3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93" name="Text Box 11"/>
          <p:cNvSpPr txBox="1">
            <a:spLocks noChangeArrowheads="1"/>
          </p:cNvSpPr>
          <p:nvPr/>
        </p:nvSpPr>
        <p:spPr bwMode="auto">
          <a:xfrm>
            <a:off x="2537579" y="1910753"/>
            <a:ext cx="1984375" cy="307777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Belarus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Nichteinhaltung von Investitionsbedingungen</a:t>
            </a:r>
          </a:p>
        </p:txBody>
      </p:sp>
      <p:sp>
        <p:nvSpPr>
          <p:cNvPr id="495" name="Line 25"/>
          <p:cNvSpPr>
            <a:spLocks noChangeShapeType="1"/>
          </p:cNvSpPr>
          <p:nvPr/>
        </p:nvSpPr>
        <p:spPr bwMode="auto">
          <a:xfrm flipH="1">
            <a:off x="5042851" y="2214564"/>
            <a:ext cx="554584" cy="720693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497" name="Line 25"/>
          <p:cNvSpPr>
            <a:spLocks noChangeShapeType="1"/>
          </p:cNvSpPr>
          <p:nvPr/>
        </p:nvSpPr>
        <p:spPr bwMode="auto">
          <a:xfrm>
            <a:off x="4440678" y="2217971"/>
            <a:ext cx="479292" cy="571519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498" name="Line 25"/>
          <p:cNvSpPr>
            <a:spLocks noChangeShapeType="1"/>
          </p:cNvSpPr>
          <p:nvPr/>
        </p:nvSpPr>
        <p:spPr bwMode="auto">
          <a:xfrm flipV="1">
            <a:off x="3941763" y="3197224"/>
            <a:ext cx="910991" cy="70272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499" name="Line 25"/>
          <p:cNvSpPr>
            <a:spLocks noChangeShapeType="1"/>
          </p:cNvSpPr>
          <p:nvPr/>
        </p:nvSpPr>
        <p:spPr bwMode="auto">
          <a:xfrm>
            <a:off x="1810707" y="4246527"/>
            <a:ext cx="791471" cy="584333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500" name="Line 25"/>
          <p:cNvSpPr>
            <a:spLocks noChangeShapeType="1"/>
          </p:cNvSpPr>
          <p:nvPr/>
        </p:nvSpPr>
        <p:spPr bwMode="auto">
          <a:xfrm>
            <a:off x="1810702" y="4021091"/>
            <a:ext cx="682371" cy="113463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502" name="Text Box 17"/>
          <p:cNvSpPr txBox="1">
            <a:spLocks noChangeArrowheads="1"/>
          </p:cNvSpPr>
          <p:nvPr/>
        </p:nvSpPr>
        <p:spPr bwMode="auto">
          <a:xfrm>
            <a:off x="2180054" y="3471046"/>
            <a:ext cx="1766873" cy="46166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indent="3175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381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Monotype Sorts"/>
              <a:buNone/>
            </a:pPr>
            <a:r>
              <a:rPr lang="de-DE" altLang="de-DE" sz="1000" b="1" dirty="0">
                <a:solidFill>
                  <a:srgbClr val="000000"/>
                </a:solidFill>
                <a:cs typeface="Arial" panose="020B0604020202020204" pitchFamily="34" charset="0"/>
              </a:rPr>
              <a:t>Libyen</a:t>
            </a:r>
            <a:r>
              <a:rPr lang="de-DE" altLang="de-DE" sz="1000" dirty="0">
                <a:solidFill>
                  <a:srgbClr val="000000"/>
                </a:solidFill>
                <a:cs typeface="Arial" panose="020B0604020202020204" pitchFamily="34" charset="0"/>
              </a:rPr>
              <a:t> – Aufruhr / Krieg, Sicherheitslage, Bestand von Verträgen</a:t>
            </a:r>
          </a:p>
        </p:txBody>
      </p:sp>
      <p:sp>
        <p:nvSpPr>
          <p:cNvPr id="496" name="Line 25"/>
          <p:cNvSpPr>
            <a:spLocks noChangeShapeType="1"/>
          </p:cNvSpPr>
          <p:nvPr/>
        </p:nvSpPr>
        <p:spPr bwMode="auto">
          <a:xfrm flipH="1">
            <a:off x="6616035" y="2325919"/>
            <a:ext cx="292343" cy="144712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501" name="Line 25"/>
          <p:cNvSpPr>
            <a:spLocks noChangeShapeType="1"/>
          </p:cNvSpPr>
          <p:nvPr/>
        </p:nvSpPr>
        <p:spPr bwMode="auto">
          <a:xfrm flipH="1" flipV="1">
            <a:off x="7390088" y="4072382"/>
            <a:ext cx="311119" cy="222620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504" name="Line 25"/>
          <p:cNvSpPr>
            <a:spLocks noChangeShapeType="1"/>
          </p:cNvSpPr>
          <p:nvPr/>
        </p:nvSpPr>
        <p:spPr bwMode="auto">
          <a:xfrm flipH="1" flipV="1">
            <a:off x="6779230" y="3489068"/>
            <a:ext cx="628279" cy="103109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505" name="Line 25"/>
          <p:cNvSpPr>
            <a:spLocks noChangeShapeType="1"/>
          </p:cNvSpPr>
          <p:nvPr/>
        </p:nvSpPr>
        <p:spPr bwMode="auto">
          <a:xfrm flipH="1" flipV="1">
            <a:off x="6213180" y="3863834"/>
            <a:ext cx="1829" cy="693787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  <p:sp>
        <p:nvSpPr>
          <p:cNvPr id="503" name="Line 25"/>
          <p:cNvSpPr>
            <a:spLocks noChangeShapeType="1"/>
          </p:cNvSpPr>
          <p:nvPr/>
        </p:nvSpPr>
        <p:spPr bwMode="auto">
          <a:xfrm>
            <a:off x="3942695" y="3667379"/>
            <a:ext cx="690425" cy="9072"/>
          </a:xfrm>
          <a:prstGeom prst="line">
            <a:avLst/>
          </a:prstGeom>
          <a:noFill/>
          <a:ln w="9525">
            <a:solidFill>
              <a:schemeClr val="tx1">
                <a:alpha val="63921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9584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ardrop 75"/>
          <p:cNvSpPr/>
          <p:nvPr/>
        </p:nvSpPr>
        <p:spPr bwMode="ltGray">
          <a:xfrm rot="2700000">
            <a:off x="548515" y="5628689"/>
            <a:ext cx="714508" cy="724002"/>
          </a:xfrm>
          <a:prstGeom prst="teardrop">
            <a:avLst>
              <a:gd name="adj" fmla="val 151405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 err="1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Kosten, Laufzeit, Selbstbehalt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10</a:t>
            </a:fld>
            <a:endParaRPr lang="de-DE" dirty="0"/>
          </a:p>
        </p:txBody>
      </p:sp>
      <p:grpSp>
        <p:nvGrpSpPr>
          <p:cNvPr id="24" name="Group 23"/>
          <p:cNvGrpSpPr/>
          <p:nvPr/>
        </p:nvGrpSpPr>
        <p:grpSpPr>
          <a:xfrm>
            <a:off x="504000" y="2780928"/>
            <a:ext cx="8109350" cy="2613426"/>
            <a:chOff x="542126" y="2780928"/>
            <a:chExt cx="8109350" cy="2613426"/>
          </a:xfrm>
        </p:grpSpPr>
        <p:sp>
          <p:nvSpPr>
            <p:cNvPr id="13" name="Teardrop 75"/>
            <p:cNvSpPr/>
            <p:nvPr/>
          </p:nvSpPr>
          <p:spPr bwMode="ltGray">
            <a:xfrm rot="2700000">
              <a:off x="546873" y="3791614"/>
              <a:ext cx="714508" cy="724002"/>
            </a:xfrm>
            <a:prstGeom prst="teardrop">
              <a:avLst>
                <a:gd name="adj" fmla="val 151405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4" name="Oval 76"/>
            <p:cNvSpPr/>
            <p:nvPr/>
          </p:nvSpPr>
          <p:spPr bwMode="ltGray">
            <a:xfrm>
              <a:off x="608220" y="3861048"/>
              <a:ext cx="612000" cy="57742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 err="1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5" name="Rectangle 73"/>
            <p:cNvSpPr/>
            <p:nvPr/>
          </p:nvSpPr>
          <p:spPr bwMode="ltGray">
            <a:xfrm>
              <a:off x="1482168" y="2780928"/>
              <a:ext cx="7169308" cy="2613426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72000" rtlCol="0" anchor="t" anchorCtr="0"/>
            <a:lstStyle/>
            <a:p>
              <a:r>
                <a:rPr lang="de-DE" altLang="de-DE" sz="1600" b="1" dirty="0">
                  <a:solidFill>
                    <a:schemeClr val="tx2"/>
                  </a:solidFill>
                </a:rPr>
                <a:t>Garantieentgelt</a:t>
              </a:r>
              <a:endParaRPr lang="de-DE" altLang="de-DE" sz="1600" b="1" dirty="0">
                <a:solidFill>
                  <a:schemeClr val="tx1"/>
                </a:solidFill>
              </a:endParaRP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500" dirty="0">
                  <a:solidFill>
                    <a:schemeClr val="tx1"/>
                  </a:solidFill>
                </a:rPr>
                <a:t>Kapitaldeckung:</a:t>
              </a:r>
              <a:br>
                <a:rPr lang="de-DE" altLang="de-DE" sz="1500" dirty="0">
                  <a:solidFill>
                    <a:schemeClr val="tx1"/>
                  </a:solidFill>
                </a:rPr>
              </a:br>
              <a:r>
                <a:rPr lang="de-DE" altLang="de-DE" sz="1500" dirty="0">
                  <a:solidFill>
                    <a:schemeClr val="tx1"/>
                  </a:solidFill>
                </a:rPr>
                <a:t>0,5 % p. a. des Höchstbetrags der Garantie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500" dirty="0">
                  <a:solidFill>
                    <a:schemeClr val="tx1"/>
                  </a:solidFill>
                </a:rPr>
                <a:t>Ertragsdeckung:</a:t>
              </a:r>
              <a:br>
                <a:rPr lang="de-DE" altLang="de-DE" sz="1500" dirty="0">
                  <a:solidFill>
                    <a:schemeClr val="tx1"/>
                  </a:solidFill>
                </a:rPr>
              </a:br>
              <a:r>
                <a:rPr lang="de-DE" altLang="de-DE" sz="1500" dirty="0">
                  <a:solidFill>
                    <a:schemeClr val="tx1"/>
                  </a:solidFill>
                </a:rPr>
                <a:t>0,5 % p. a. auf die in einem Garantiejahr im Risiko stehenden </a:t>
              </a:r>
              <a:br>
                <a:rPr lang="de-DE" altLang="de-DE" sz="1500" dirty="0">
                  <a:solidFill>
                    <a:schemeClr val="tx1"/>
                  </a:solidFill>
                </a:rPr>
              </a:br>
              <a:r>
                <a:rPr lang="de-DE" altLang="de-DE" sz="1500" dirty="0">
                  <a:solidFill>
                    <a:schemeClr val="tx1"/>
                  </a:solidFill>
                </a:rPr>
                <a:t>Kapital- bzw. Zinserträge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500" dirty="0">
                  <a:solidFill>
                    <a:schemeClr val="tx1"/>
                  </a:solidFill>
                </a:rPr>
                <a:t>bei Aufhebung der Kurslimitierung (Fremdwährungsdarlehen):</a:t>
              </a:r>
              <a:br>
                <a:rPr lang="de-DE" altLang="de-DE" sz="1500" dirty="0">
                  <a:solidFill>
                    <a:schemeClr val="tx1"/>
                  </a:solidFill>
                </a:rPr>
              </a:br>
              <a:r>
                <a:rPr lang="de-DE" altLang="de-DE" sz="1500" dirty="0">
                  <a:solidFill>
                    <a:schemeClr val="tx1"/>
                  </a:solidFill>
                </a:rPr>
                <a:t>zusätzlich 10 % - Aufschlag p. a. für Kapital- und Ertragsdeckung</a:t>
              </a:r>
            </a:p>
            <a:p>
              <a:pPr marL="943200" lvl="2" indent="-352800">
                <a:spcBef>
                  <a:spcPts val="350"/>
                </a:spcBef>
                <a:buFont typeface="Symbol" panose="05050102010706020507" pitchFamily="18" charset="2"/>
                <a:buChar char=""/>
              </a:pPr>
              <a:r>
                <a:rPr lang="de-DE" altLang="de-DE" sz="1500" dirty="0">
                  <a:solidFill>
                    <a:schemeClr val="tx1"/>
                  </a:solidFill>
                </a:rPr>
                <a:t>bei isolierten Terrorakten:</a:t>
              </a:r>
              <a:br>
                <a:rPr lang="de-DE" altLang="de-DE" sz="1500" dirty="0">
                  <a:solidFill>
                    <a:schemeClr val="tx1"/>
                  </a:solidFill>
                </a:rPr>
              </a:br>
              <a:r>
                <a:rPr lang="de-DE" altLang="de-DE" sz="1500" dirty="0">
                  <a:solidFill>
                    <a:schemeClr val="tx1"/>
                  </a:solidFill>
                </a:rPr>
                <a:t>zusätzlich 0,1 % p. a. für Kapital- und Ertragsdeckung</a:t>
              </a:r>
            </a:p>
          </p:txBody>
        </p:sp>
        <p:pic>
          <p:nvPicPr>
            <p:cNvPr id="21" name="Picture 17" descr="\\gad.intra.net\DE-DFS1\COM\HV09\SHARED\D09_DSG\Icons\Allianz Icons\png-white\Stack___white.pn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670" y="3883615"/>
              <a:ext cx="53245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/>
          <p:cNvGrpSpPr/>
          <p:nvPr/>
        </p:nvGrpSpPr>
        <p:grpSpPr>
          <a:xfrm>
            <a:off x="536822" y="1423103"/>
            <a:ext cx="8076528" cy="1224136"/>
            <a:chOff x="575532" y="1526408"/>
            <a:chExt cx="8076528" cy="1224136"/>
          </a:xfrm>
        </p:grpSpPr>
        <p:grpSp>
          <p:nvGrpSpPr>
            <p:cNvPr id="4" name="Group 3"/>
            <p:cNvGrpSpPr/>
            <p:nvPr/>
          </p:nvGrpSpPr>
          <p:grpSpPr>
            <a:xfrm>
              <a:off x="575532" y="1526408"/>
              <a:ext cx="8076528" cy="1224136"/>
              <a:chOff x="575532" y="1526408"/>
              <a:chExt cx="8076528" cy="1224136"/>
            </a:xfrm>
          </p:grpSpPr>
          <p:sp>
            <p:nvSpPr>
              <p:cNvPr id="9" name="Teardrop 100"/>
              <p:cNvSpPr/>
              <p:nvPr/>
            </p:nvSpPr>
            <p:spPr bwMode="ltGray">
              <a:xfrm rot="2700000">
                <a:off x="580279" y="1775723"/>
                <a:ext cx="714508" cy="724002"/>
              </a:xfrm>
              <a:prstGeom prst="teardrop">
                <a:avLst>
                  <a:gd name="adj" fmla="val 1514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10" name="Oval 101"/>
              <p:cNvSpPr/>
              <p:nvPr/>
            </p:nvSpPr>
            <p:spPr bwMode="ltGray">
              <a:xfrm>
                <a:off x="631532" y="1831724"/>
                <a:ext cx="612000" cy="612000"/>
              </a:xfrm>
              <a:prstGeom prst="ellipse">
                <a:avLst/>
              </a:prstGeom>
              <a:solidFill>
                <a:schemeClr val="accent4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dirty="0" err="1">
                  <a:solidFill>
                    <a:srgbClr val="FFFFFF"/>
                  </a:solidFill>
                  <a:latin typeface="Georgia"/>
                </a:endParaRPr>
              </a:p>
            </p:txBody>
          </p:sp>
          <p:sp>
            <p:nvSpPr>
              <p:cNvPr id="11" name="Rectangle 98"/>
              <p:cNvSpPr/>
              <p:nvPr/>
            </p:nvSpPr>
            <p:spPr bwMode="ltGray">
              <a:xfrm>
                <a:off x="1482752" y="1526408"/>
                <a:ext cx="7169308" cy="1224136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72000" rtlCol="0" anchor="ctr" anchorCtr="0"/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de-DE" sz="1600" b="1" dirty="0">
                    <a:solidFill>
                      <a:schemeClr val="tx2"/>
                    </a:solidFill>
                    <a:ea typeface="MS PGothic" pitchFamily="34" charset="-128"/>
                  </a:rPr>
                  <a:t>Bearbeitungsgebühr</a:t>
                </a:r>
                <a:endParaRPr lang="de-DE" sz="1600" b="1" dirty="0">
                  <a:solidFill>
                    <a:schemeClr val="tx1"/>
                  </a:solidFill>
                  <a:ea typeface="MS PGothic" pitchFamily="34" charset="-128"/>
                </a:endParaRPr>
              </a:p>
              <a:p>
                <a:pPr marL="943200" indent="-352800">
                  <a:spcBef>
                    <a:spcPts val="350"/>
                  </a:spcBef>
                  <a:buFont typeface="Symbol" panose="05050102010706020507" pitchFamily="18" charset="2"/>
                  <a:buChar char="-"/>
                  <a:tabLst>
                    <a:tab pos="354013" algn="l"/>
                    <a:tab pos="447675" algn="l"/>
                  </a:tabLst>
                  <a:defRPr/>
                </a:pPr>
                <a:r>
                  <a:rPr lang="de-DE" altLang="de-DE" sz="1500" dirty="0">
                    <a:solidFill>
                      <a:schemeClr val="tx1"/>
                    </a:solidFill>
                  </a:rPr>
                  <a:t>bis zu EUR 5 Mio. gebührenfrei</a:t>
                </a:r>
              </a:p>
              <a:p>
                <a:pPr marL="943200" indent="-352800">
                  <a:spcBef>
                    <a:spcPts val="350"/>
                  </a:spcBef>
                  <a:buFont typeface="Symbol" panose="05050102010706020507" pitchFamily="18" charset="2"/>
                  <a:buChar char="-"/>
                  <a:tabLst>
                    <a:tab pos="354013" algn="l"/>
                    <a:tab pos="447675" algn="l"/>
                  </a:tabLst>
                  <a:defRPr/>
                </a:pPr>
                <a:r>
                  <a:rPr lang="de-DE" altLang="de-DE" sz="1500" dirty="0">
                    <a:solidFill>
                      <a:schemeClr val="tx1"/>
                    </a:solidFill>
                  </a:rPr>
                  <a:t>für den EUR 5 Mio. übersteigenden Betrag 0,5 ‰ </a:t>
                </a:r>
              </a:p>
              <a:p>
                <a:pPr marL="943200" indent="-352800">
                  <a:spcBef>
                    <a:spcPts val="350"/>
                  </a:spcBef>
                  <a:buFont typeface="Symbol" panose="05050102010706020507" pitchFamily="18" charset="2"/>
                  <a:buChar char="-"/>
                  <a:tabLst>
                    <a:tab pos="354013" algn="l"/>
                    <a:tab pos="447675" algn="l"/>
                  </a:tabLst>
                  <a:defRPr/>
                </a:pPr>
                <a:r>
                  <a:rPr lang="de-DE" altLang="de-DE" sz="1500" dirty="0">
                    <a:solidFill>
                      <a:schemeClr val="tx1"/>
                    </a:solidFill>
                  </a:rPr>
                  <a:t>höchstens jedoch EUR 10.000,-- je Antrag</a:t>
                </a:r>
              </a:p>
            </p:txBody>
          </p:sp>
        </p:grpSp>
        <p:sp>
          <p:nvSpPr>
            <p:cNvPr id="22" name="Freeform 4959"/>
            <p:cNvSpPr>
              <a:spLocks noEditPoints="1"/>
            </p:cNvSpPr>
            <p:nvPr/>
          </p:nvSpPr>
          <p:spPr bwMode="auto">
            <a:xfrm>
              <a:off x="752128" y="1993520"/>
              <a:ext cx="370808" cy="288407"/>
            </a:xfrm>
            <a:custGeom>
              <a:avLst/>
              <a:gdLst>
                <a:gd name="T0" fmla="*/ 348 w 360"/>
                <a:gd name="T1" fmla="*/ 0 h 280"/>
                <a:gd name="T2" fmla="*/ 8 w 360"/>
                <a:gd name="T3" fmla="*/ 0 h 280"/>
                <a:gd name="T4" fmla="*/ 0 w 360"/>
                <a:gd name="T5" fmla="*/ 8 h 280"/>
                <a:gd name="T6" fmla="*/ 8 w 360"/>
                <a:gd name="T7" fmla="*/ 242 h 280"/>
                <a:gd name="T8" fmla="*/ 180 w 360"/>
                <a:gd name="T9" fmla="*/ 280 h 280"/>
                <a:gd name="T10" fmla="*/ 358 w 360"/>
                <a:gd name="T11" fmla="*/ 238 h 280"/>
                <a:gd name="T12" fmla="*/ 360 w 360"/>
                <a:gd name="T13" fmla="*/ 4 h 280"/>
                <a:gd name="T14" fmla="*/ 20 w 360"/>
                <a:gd name="T15" fmla="*/ 224 h 280"/>
                <a:gd name="T16" fmla="*/ 200 w 360"/>
                <a:gd name="T17" fmla="*/ 54 h 280"/>
                <a:gd name="T18" fmla="*/ 334 w 360"/>
                <a:gd name="T19" fmla="*/ 26 h 280"/>
                <a:gd name="T20" fmla="*/ 338 w 360"/>
                <a:gd name="T21" fmla="*/ 36 h 280"/>
                <a:gd name="T22" fmla="*/ 204 w 360"/>
                <a:gd name="T23" fmla="*/ 72 h 280"/>
                <a:gd name="T24" fmla="*/ 196 w 360"/>
                <a:gd name="T25" fmla="*/ 72 h 280"/>
                <a:gd name="T26" fmla="*/ 194 w 360"/>
                <a:gd name="T27" fmla="*/ 58 h 280"/>
                <a:gd name="T28" fmla="*/ 200 w 360"/>
                <a:gd name="T29" fmla="*/ 90 h 280"/>
                <a:gd name="T30" fmla="*/ 270 w 360"/>
                <a:gd name="T31" fmla="*/ 76 h 280"/>
                <a:gd name="T32" fmla="*/ 274 w 360"/>
                <a:gd name="T33" fmla="*/ 86 h 280"/>
                <a:gd name="T34" fmla="*/ 204 w 360"/>
                <a:gd name="T35" fmla="*/ 108 h 280"/>
                <a:gd name="T36" fmla="*/ 196 w 360"/>
                <a:gd name="T37" fmla="*/ 106 h 280"/>
                <a:gd name="T38" fmla="*/ 194 w 360"/>
                <a:gd name="T39" fmla="*/ 94 h 280"/>
                <a:gd name="T40" fmla="*/ 340 w 360"/>
                <a:gd name="T41" fmla="*/ 168 h 280"/>
                <a:gd name="T42" fmla="*/ 336 w 360"/>
                <a:gd name="T43" fmla="*/ 174 h 280"/>
                <a:gd name="T44" fmla="*/ 326 w 360"/>
                <a:gd name="T45" fmla="*/ 172 h 280"/>
                <a:gd name="T46" fmla="*/ 284 w 360"/>
                <a:gd name="T47" fmla="*/ 192 h 280"/>
                <a:gd name="T48" fmla="*/ 210 w 360"/>
                <a:gd name="T49" fmla="*/ 242 h 280"/>
                <a:gd name="T50" fmla="*/ 196 w 360"/>
                <a:gd name="T51" fmla="*/ 246 h 280"/>
                <a:gd name="T52" fmla="*/ 192 w 360"/>
                <a:gd name="T53" fmla="*/ 236 h 280"/>
                <a:gd name="T54" fmla="*/ 234 w 360"/>
                <a:gd name="T55" fmla="*/ 156 h 280"/>
                <a:gd name="T56" fmla="*/ 280 w 360"/>
                <a:gd name="T57" fmla="*/ 170 h 280"/>
                <a:gd name="T58" fmla="*/ 290 w 360"/>
                <a:gd name="T59" fmla="*/ 134 h 280"/>
                <a:gd name="T60" fmla="*/ 298 w 360"/>
                <a:gd name="T61" fmla="*/ 124 h 280"/>
                <a:gd name="T62" fmla="*/ 336 w 360"/>
                <a:gd name="T63" fmla="*/ 124 h 280"/>
                <a:gd name="T64" fmla="*/ 340 w 360"/>
                <a:gd name="T65" fmla="*/ 168 h 280"/>
                <a:gd name="T66" fmla="*/ 46 w 360"/>
                <a:gd name="T67" fmla="*/ 68 h 280"/>
                <a:gd name="T68" fmla="*/ 38 w 360"/>
                <a:gd name="T69" fmla="*/ 60 h 280"/>
                <a:gd name="T70" fmla="*/ 42 w 360"/>
                <a:gd name="T71" fmla="*/ 50 h 280"/>
                <a:gd name="T72" fmla="*/ 140 w 360"/>
                <a:gd name="T73" fmla="*/ 68 h 280"/>
                <a:gd name="T74" fmla="*/ 148 w 360"/>
                <a:gd name="T75" fmla="*/ 80 h 280"/>
                <a:gd name="T76" fmla="*/ 138 w 360"/>
                <a:gd name="T77" fmla="*/ 88 h 280"/>
                <a:gd name="T78" fmla="*/ 70 w 360"/>
                <a:gd name="T79" fmla="*/ 126 h 280"/>
                <a:gd name="T80" fmla="*/ 44 w 360"/>
                <a:gd name="T81" fmla="*/ 142 h 280"/>
                <a:gd name="T82" fmla="*/ 38 w 360"/>
                <a:gd name="T83" fmla="*/ 168 h 280"/>
                <a:gd name="T84" fmla="*/ 50 w 360"/>
                <a:gd name="T85" fmla="*/ 202 h 280"/>
                <a:gd name="T86" fmla="*/ 78 w 360"/>
                <a:gd name="T87" fmla="*/ 218 h 280"/>
                <a:gd name="T88" fmla="*/ 98 w 360"/>
                <a:gd name="T89" fmla="*/ 212 h 280"/>
                <a:gd name="T90" fmla="*/ 116 w 360"/>
                <a:gd name="T91" fmla="*/ 186 h 280"/>
                <a:gd name="T92" fmla="*/ 128 w 360"/>
                <a:gd name="T93" fmla="*/ 166 h 280"/>
                <a:gd name="T94" fmla="*/ 116 w 360"/>
                <a:gd name="T95" fmla="*/ 132 h 280"/>
                <a:gd name="T96" fmla="*/ 88 w 360"/>
                <a:gd name="T97" fmla="*/ 11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0" h="280">
                  <a:moveTo>
                    <a:pt x="356" y="2"/>
                  </a:moveTo>
                  <a:lnTo>
                    <a:pt x="356" y="2"/>
                  </a:lnTo>
                  <a:lnTo>
                    <a:pt x="352" y="0"/>
                  </a:lnTo>
                  <a:lnTo>
                    <a:pt x="348" y="0"/>
                  </a:lnTo>
                  <a:lnTo>
                    <a:pt x="180" y="3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38"/>
                  </a:lnTo>
                  <a:lnTo>
                    <a:pt x="8" y="242"/>
                  </a:lnTo>
                  <a:lnTo>
                    <a:pt x="178" y="280"/>
                  </a:lnTo>
                  <a:lnTo>
                    <a:pt x="178" y="280"/>
                  </a:lnTo>
                  <a:lnTo>
                    <a:pt x="180" y="280"/>
                  </a:lnTo>
                  <a:lnTo>
                    <a:pt x="180" y="280"/>
                  </a:lnTo>
                  <a:lnTo>
                    <a:pt x="182" y="280"/>
                  </a:lnTo>
                  <a:lnTo>
                    <a:pt x="352" y="242"/>
                  </a:lnTo>
                  <a:lnTo>
                    <a:pt x="352" y="242"/>
                  </a:lnTo>
                  <a:lnTo>
                    <a:pt x="358" y="238"/>
                  </a:lnTo>
                  <a:lnTo>
                    <a:pt x="360" y="232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60" y="4"/>
                  </a:lnTo>
                  <a:lnTo>
                    <a:pt x="356" y="2"/>
                  </a:lnTo>
                  <a:lnTo>
                    <a:pt x="356" y="2"/>
                  </a:lnTo>
                  <a:close/>
                  <a:moveTo>
                    <a:pt x="170" y="258"/>
                  </a:moveTo>
                  <a:lnTo>
                    <a:pt x="20" y="224"/>
                  </a:lnTo>
                  <a:lnTo>
                    <a:pt x="20" y="22"/>
                  </a:lnTo>
                  <a:lnTo>
                    <a:pt x="170" y="56"/>
                  </a:lnTo>
                  <a:lnTo>
                    <a:pt x="170" y="258"/>
                  </a:lnTo>
                  <a:close/>
                  <a:moveTo>
                    <a:pt x="200" y="54"/>
                  </a:moveTo>
                  <a:lnTo>
                    <a:pt x="326" y="24"/>
                  </a:lnTo>
                  <a:lnTo>
                    <a:pt x="326" y="24"/>
                  </a:lnTo>
                  <a:lnTo>
                    <a:pt x="330" y="24"/>
                  </a:lnTo>
                  <a:lnTo>
                    <a:pt x="334" y="26"/>
                  </a:lnTo>
                  <a:lnTo>
                    <a:pt x="336" y="28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8" y="36"/>
                  </a:lnTo>
                  <a:lnTo>
                    <a:pt x="336" y="40"/>
                  </a:lnTo>
                  <a:lnTo>
                    <a:pt x="334" y="42"/>
                  </a:lnTo>
                  <a:lnTo>
                    <a:pt x="330" y="4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2" y="74"/>
                  </a:lnTo>
                  <a:lnTo>
                    <a:pt x="202" y="74"/>
                  </a:lnTo>
                  <a:lnTo>
                    <a:pt x="196" y="72"/>
                  </a:lnTo>
                  <a:lnTo>
                    <a:pt x="192" y="66"/>
                  </a:lnTo>
                  <a:lnTo>
                    <a:pt x="192" y="66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6" y="56"/>
                  </a:lnTo>
                  <a:lnTo>
                    <a:pt x="200" y="54"/>
                  </a:lnTo>
                  <a:lnTo>
                    <a:pt x="200" y="54"/>
                  </a:lnTo>
                  <a:close/>
                  <a:moveTo>
                    <a:pt x="200" y="90"/>
                  </a:moveTo>
                  <a:lnTo>
                    <a:pt x="262" y="74"/>
                  </a:lnTo>
                  <a:lnTo>
                    <a:pt x="262" y="74"/>
                  </a:lnTo>
                  <a:lnTo>
                    <a:pt x="266" y="74"/>
                  </a:lnTo>
                  <a:lnTo>
                    <a:pt x="270" y="76"/>
                  </a:lnTo>
                  <a:lnTo>
                    <a:pt x="274" y="78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6"/>
                  </a:lnTo>
                  <a:lnTo>
                    <a:pt x="274" y="90"/>
                  </a:lnTo>
                  <a:lnTo>
                    <a:pt x="270" y="92"/>
                  </a:lnTo>
                  <a:lnTo>
                    <a:pt x="268" y="94"/>
                  </a:lnTo>
                  <a:lnTo>
                    <a:pt x="204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6" y="106"/>
                  </a:lnTo>
                  <a:lnTo>
                    <a:pt x="192" y="102"/>
                  </a:lnTo>
                  <a:lnTo>
                    <a:pt x="192" y="102"/>
                  </a:lnTo>
                  <a:lnTo>
                    <a:pt x="192" y="98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0" y="90"/>
                  </a:lnTo>
                  <a:close/>
                  <a:moveTo>
                    <a:pt x="340" y="168"/>
                  </a:moveTo>
                  <a:lnTo>
                    <a:pt x="340" y="168"/>
                  </a:lnTo>
                  <a:lnTo>
                    <a:pt x="340" y="172"/>
                  </a:lnTo>
                  <a:lnTo>
                    <a:pt x="336" y="174"/>
                  </a:lnTo>
                  <a:lnTo>
                    <a:pt x="336" y="174"/>
                  </a:lnTo>
                  <a:lnTo>
                    <a:pt x="332" y="176"/>
                  </a:lnTo>
                  <a:lnTo>
                    <a:pt x="332" y="176"/>
                  </a:lnTo>
                  <a:lnTo>
                    <a:pt x="330" y="174"/>
                  </a:lnTo>
                  <a:lnTo>
                    <a:pt x="326" y="172"/>
                  </a:lnTo>
                  <a:lnTo>
                    <a:pt x="316" y="162"/>
                  </a:lnTo>
                  <a:lnTo>
                    <a:pt x="288" y="190"/>
                  </a:lnTo>
                  <a:lnTo>
                    <a:pt x="288" y="190"/>
                  </a:lnTo>
                  <a:lnTo>
                    <a:pt x="284" y="192"/>
                  </a:lnTo>
                  <a:lnTo>
                    <a:pt x="278" y="192"/>
                  </a:lnTo>
                  <a:lnTo>
                    <a:pt x="246" y="178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06" y="246"/>
                  </a:lnTo>
                  <a:lnTo>
                    <a:pt x="200" y="248"/>
                  </a:lnTo>
                  <a:lnTo>
                    <a:pt x="200" y="248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94" y="244"/>
                  </a:lnTo>
                  <a:lnTo>
                    <a:pt x="192" y="240"/>
                  </a:lnTo>
                  <a:lnTo>
                    <a:pt x="192" y="236"/>
                  </a:lnTo>
                  <a:lnTo>
                    <a:pt x="192" y="234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4" y="156"/>
                  </a:lnTo>
                  <a:lnTo>
                    <a:pt x="238" y="154"/>
                  </a:lnTo>
                  <a:lnTo>
                    <a:pt x="242" y="154"/>
                  </a:lnTo>
                  <a:lnTo>
                    <a:pt x="246" y="154"/>
                  </a:lnTo>
                  <a:lnTo>
                    <a:pt x="280" y="170"/>
                  </a:lnTo>
                  <a:lnTo>
                    <a:pt x="302" y="148"/>
                  </a:lnTo>
                  <a:lnTo>
                    <a:pt x="292" y="138"/>
                  </a:lnTo>
                  <a:lnTo>
                    <a:pt x="292" y="138"/>
                  </a:lnTo>
                  <a:lnTo>
                    <a:pt x="290" y="134"/>
                  </a:lnTo>
                  <a:lnTo>
                    <a:pt x="290" y="128"/>
                  </a:lnTo>
                  <a:lnTo>
                    <a:pt x="290" y="128"/>
                  </a:lnTo>
                  <a:lnTo>
                    <a:pt x="292" y="12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6"/>
                  </a:lnTo>
                  <a:lnTo>
                    <a:pt x="340" y="128"/>
                  </a:lnTo>
                  <a:lnTo>
                    <a:pt x="340" y="132"/>
                  </a:lnTo>
                  <a:lnTo>
                    <a:pt x="340" y="168"/>
                  </a:lnTo>
                  <a:close/>
                  <a:moveTo>
                    <a:pt x="138" y="88"/>
                  </a:moveTo>
                  <a:lnTo>
                    <a:pt x="138" y="88"/>
                  </a:lnTo>
                  <a:lnTo>
                    <a:pt x="136" y="8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2" y="66"/>
                  </a:lnTo>
                  <a:lnTo>
                    <a:pt x="40" y="62"/>
                  </a:lnTo>
                  <a:lnTo>
                    <a:pt x="38" y="6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0" y="52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4" y="70"/>
                  </a:lnTo>
                  <a:lnTo>
                    <a:pt x="146" y="72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8" y="88"/>
                  </a:lnTo>
                  <a:close/>
                  <a:moveTo>
                    <a:pt x="78" y="172"/>
                  </a:moveTo>
                  <a:lnTo>
                    <a:pt x="78" y="126"/>
                  </a:lnTo>
                  <a:lnTo>
                    <a:pt x="78" y="126"/>
                  </a:lnTo>
                  <a:lnTo>
                    <a:pt x="70" y="12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50" y="136"/>
                  </a:lnTo>
                  <a:lnTo>
                    <a:pt x="44" y="142"/>
                  </a:lnTo>
                  <a:lnTo>
                    <a:pt x="42" y="150"/>
                  </a:lnTo>
                  <a:lnTo>
                    <a:pt x="40" y="15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40" y="176"/>
                  </a:lnTo>
                  <a:lnTo>
                    <a:pt x="42" y="186"/>
                  </a:lnTo>
                  <a:lnTo>
                    <a:pt x="44" y="194"/>
                  </a:lnTo>
                  <a:lnTo>
                    <a:pt x="50" y="20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70" y="216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4" y="218"/>
                  </a:lnTo>
                  <a:lnTo>
                    <a:pt x="92" y="216"/>
                  </a:lnTo>
                  <a:lnTo>
                    <a:pt x="98" y="212"/>
                  </a:lnTo>
                  <a:lnTo>
                    <a:pt x="104" y="208"/>
                  </a:lnTo>
                  <a:lnTo>
                    <a:pt x="110" y="202"/>
                  </a:lnTo>
                  <a:lnTo>
                    <a:pt x="114" y="194"/>
                  </a:lnTo>
                  <a:lnTo>
                    <a:pt x="116" y="186"/>
                  </a:lnTo>
                  <a:lnTo>
                    <a:pt x="116" y="176"/>
                  </a:lnTo>
                  <a:lnTo>
                    <a:pt x="78" y="172"/>
                  </a:lnTo>
                  <a:close/>
                  <a:moveTo>
                    <a:pt x="128" y="166"/>
                  </a:moveTo>
                  <a:lnTo>
                    <a:pt x="128" y="166"/>
                  </a:lnTo>
                  <a:lnTo>
                    <a:pt x="126" y="156"/>
                  </a:lnTo>
                  <a:lnTo>
                    <a:pt x="124" y="146"/>
                  </a:lnTo>
                  <a:lnTo>
                    <a:pt x="122" y="138"/>
                  </a:lnTo>
                  <a:lnTo>
                    <a:pt x="116" y="132"/>
                  </a:lnTo>
                  <a:lnTo>
                    <a:pt x="110" y="126"/>
                  </a:lnTo>
                  <a:lnTo>
                    <a:pt x="104" y="120"/>
                  </a:lnTo>
                  <a:lnTo>
                    <a:pt x="96" y="116"/>
                  </a:lnTo>
                  <a:lnTo>
                    <a:pt x="88" y="114"/>
                  </a:lnTo>
                  <a:lnTo>
                    <a:pt x="88" y="160"/>
                  </a:lnTo>
                  <a:lnTo>
                    <a:pt x="128" y="1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endParaRPr lang="en-GB" sz="1539"/>
            </a:p>
          </p:txBody>
        </p:sp>
      </p:grpSp>
      <p:sp>
        <p:nvSpPr>
          <p:cNvPr id="16" name="Rectangle 98"/>
          <p:cNvSpPr/>
          <p:nvPr/>
        </p:nvSpPr>
        <p:spPr bwMode="ltGray">
          <a:xfrm>
            <a:off x="1444042" y="5528043"/>
            <a:ext cx="7232414" cy="925293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72000" rtlCol="0" anchor="ctr" anchorCtr="0"/>
          <a:lstStyle/>
          <a:p>
            <a:pPr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tx2"/>
                </a:solidFill>
                <a:ea typeface="MS PGothic" pitchFamily="34" charset="-128"/>
              </a:rPr>
              <a:t>Laufzeit / Selbstbehalt</a:t>
            </a:r>
            <a:endParaRPr lang="de-DE" sz="1600" b="1" dirty="0">
              <a:solidFill>
                <a:schemeClr val="tx1"/>
              </a:solidFill>
              <a:ea typeface="MS PGothic" pitchFamily="34" charset="-128"/>
            </a:endParaRPr>
          </a:p>
          <a:p>
            <a:pPr marL="943200" indent="-352800">
              <a:spcBef>
                <a:spcPts val="350"/>
              </a:spcBef>
              <a:buFont typeface="Symbol" panose="05050102010706020507" pitchFamily="18" charset="2"/>
              <a:buChar char="-"/>
              <a:tabLst>
                <a:tab pos="354013" algn="l"/>
                <a:tab pos="447675" algn="l"/>
              </a:tabLst>
              <a:defRPr/>
            </a:pPr>
            <a:r>
              <a:rPr lang="de-DE" altLang="de-DE" sz="1500" dirty="0">
                <a:solidFill>
                  <a:schemeClr val="tx1"/>
                </a:solidFill>
              </a:rPr>
              <a:t>i.d.R. 15 Jahre</a:t>
            </a:r>
          </a:p>
          <a:p>
            <a:pPr marL="943200" indent="-352800">
              <a:spcBef>
                <a:spcPts val="350"/>
              </a:spcBef>
              <a:buFont typeface="Symbol" panose="05050102010706020507" pitchFamily="18" charset="2"/>
              <a:buChar char="-"/>
              <a:tabLst>
                <a:tab pos="354013" algn="l"/>
                <a:tab pos="447675" algn="l"/>
              </a:tabLst>
              <a:defRPr/>
            </a:pPr>
            <a:r>
              <a:rPr lang="de-DE" altLang="de-DE" sz="1500" dirty="0" err="1">
                <a:solidFill>
                  <a:schemeClr val="tx1"/>
                </a:solidFill>
              </a:rPr>
              <a:t>grds</a:t>
            </a:r>
            <a:r>
              <a:rPr lang="de-DE" altLang="de-DE" sz="1500" dirty="0">
                <a:solidFill>
                  <a:schemeClr val="tx1"/>
                </a:solidFill>
              </a:rPr>
              <a:t>. 5 % Selbstbehalt über alle Risiken</a:t>
            </a:r>
          </a:p>
        </p:txBody>
      </p:sp>
      <p:sp>
        <p:nvSpPr>
          <p:cNvPr id="20" name="Oval 107"/>
          <p:cNvSpPr/>
          <p:nvPr/>
        </p:nvSpPr>
        <p:spPr bwMode="ltGray">
          <a:xfrm>
            <a:off x="599769" y="5684689"/>
            <a:ext cx="612000" cy="612000"/>
          </a:xfrm>
          <a:prstGeom prst="ellipse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 err="1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9" name="Freeform 4937"/>
          <p:cNvSpPr>
            <a:spLocks noEditPoints="1"/>
          </p:cNvSpPr>
          <p:nvPr/>
        </p:nvSpPr>
        <p:spPr bwMode="auto">
          <a:xfrm>
            <a:off x="737966" y="5764220"/>
            <a:ext cx="321712" cy="398217"/>
          </a:xfrm>
          <a:custGeom>
            <a:avLst/>
            <a:gdLst>
              <a:gd name="T0" fmla="*/ 316 w 328"/>
              <a:gd name="T1" fmla="*/ 104 h 406"/>
              <a:gd name="T2" fmla="*/ 276 w 328"/>
              <a:gd name="T3" fmla="*/ 96 h 406"/>
              <a:gd name="T4" fmla="*/ 178 w 328"/>
              <a:gd name="T5" fmla="*/ 78 h 406"/>
              <a:gd name="T6" fmla="*/ 120 w 328"/>
              <a:gd name="T7" fmla="*/ 84 h 406"/>
              <a:gd name="T8" fmla="*/ 44 w 328"/>
              <a:gd name="T9" fmla="*/ 130 h 406"/>
              <a:gd name="T10" fmla="*/ 2 w 328"/>
              <a:gd name="T11" fmla="*/ 210 h 406"/>
              <a:gd name="T12" fmla="*/ 8 w 328"/>
              <a:gd name="T13" fmla="*/ 290 h 406"/>
              <a:gd name="T14" fmla="*/ 60 w 328"/>
              <a:gd name="T15" fmla="*/ 368 h 406"/>
              <a:gd name="T16" fmla="*/ 148 w 328"/>
              <a:gd name="T17" fmla="*/ 406 h 406"/>
              <a:gd name="T18" fmla="*/ 228 w 328"/>
              <a:gd name="T19" fmla="*/ 394 h 406"/>
              <a:gd name="T20" fmla="*/ 300 w 328"/>
              <a:gd name="T21" fmla="*/ 334 h 406"/>
              <a:gd name="T22" fmla="*/ 328 w 328"/>
              <a:gd name="T23" fmla="*/ 242 h 406"/>
              <a:gd name="T24" fmla="*/ 296 w 328"/>
              <a:gd name="T25" fmla="*/ 144 h 406"/>
              <a:gd name="T26" fmla="*/ 106 w 328"/>
              <a:gd name="T27" fmla="*/ 378 h 406"/>
              <a:gd name="T28" fmla="*/ 42 w 328"/>
              <a:gd name="T29" fmla="*/ 324 h 406"/>
              <a:gd name="T30" fmla="*/ 16 w 328"/>
              <a:gd name="T31" fmla="*/ 242 h 406"/>
              <a:gd name="T32" fmla="*/ 34 w 328"/>
              <a:gd name="T33" fmla="*/ 172 h 406"/>
              <a:gd name="T34" fmla="*/ 94 w 328"/>
              <a:gd name="T35" fmla="*/ 112 h 406"/>
              <a:gd name="T36" fmla="*/ 164 w 328"/>
              <a:gd name="T37" fmla="*/ 94 h 406"/>
              <a:gd name="T38" fmla="*/ 268 w 328"/>
              <a:gd name="T39" fmla="*/ 138 h 406"/>
              <a:gd name="T40" fmla="*/ 310 w 328"/>
              <a:gd name="T41" fmla="*/ 218 h 406"/>
              <a:gd name="T42" fmla="*/ 300 w 328"/>
              <a:gd name="T43" fmla="*/ 300 h 406"/>
              <a:gd name="T44" fmla="*/ 246 w 328"/>
              <a:gd name="T45" fmla="*/ 364 h 406"/>
              <a:gd name="T46" fmla="*/ 164 w 328"/>
              <a:gd name="T47" fmla="*/ 390 h 406"/>
              <a:gd name="T48" fmla="*/ 136 w 328"/>
              <a:gd name="T49" fmla="*/ 4 h 406"/>
              <a:gd name="T50" fmla="*/ 192 w 328"/>
              <a:gd name="T51" fmla="*/ 4 h 406"/>
              <a:gd name="T52" fmla="*/ 192 w 328"/>
              <a:gd name="T53" fmla="*/ 48 h 406"/>
              <a:gd name="T54" fmla="*/ 136 w 328"/>
              <a:gd name="T55" fmla="*/ 48 h 406"/>
              <a:gd name="T56" fmla="*/ 174 w 328"/>
              <a:gd name="T57" fmla="*/ 246 h 406"/>
              <a:gd name="T58" fmla="*/ 156 w 328"/>
              <a:gd name="T59" fmla="*/ 250 h 406"/>
              <a:gd name="T60" fmla="*/ 160 w 328"/>
              <a:gd name="T61" fmla="*/ 232 h 406"/>
              <a:gd name="T62" fmla="*/ 176 w 328"/>
              <a:gd name="T63" fmla="*/ 242 h 406"/>
              <a:gd name="T64" fmla="*/ 264 w 328"/>
              <a:gd name="T65" fmla="*/ 246 h 406"/>
              <a:gd name="T66" fmla="*/ 272 w 328"/>
              <a:gd name="T67" fmla="*/ 234 h 406"/>
              <a:gd name="T68" fmla="*/ 268 w 328"/>
              <a:gd name="T69" fmla="*/ 166 h 406"/>
              <a:gd name="T70" fmla="*/ 164 w 328"/>
              <a:gd name="T71" fmla="*/ 114 h 406"/>
              <a:gd name="T72" fmla="*/ 76 w 328"/>
              <a:gd name="T73" fmla="*/ 148 h 406"/>
              <a:gd name="T74" fmla="*/ 56 w 328"/>
              <a:gd name="T75" fmla="*/ 234 h 406"/>
              <a:gd name="T76" fmla="*/ 64 w 328"/>
              <a:gd name="T77" fmla="*/ 242 h 406"/>
              <a:gd name="T78" fmla="*/ 36 w 328"/>
              <a:gd name="T79" fmla="*/ 250 h 406"/>
              <a:gd name="T80" fmla="*/ 110 w 328"/>
              <a:gd name="T81" fmla="*/ 360 h 406"/>
              <a:gd name="T82" fmla="*/ 158 w 328"/>
              <a:gd name="T83" fmla="*/ 344 h 406"/>
              <a:gd name="T84" fmla="*/ 172 w 328"/>
              <a:gd name="T85" fmla="*/ 346 h 406"/>
              <a:gd name="T86" fmla="*/ 238 w 328"/>
              <a:gd name="T87" fmla="*/ 348 h 406"/>
              <a:gd name="T88" fmla="*/ 272 w 328"/>
              <a:gd name="T89" fmla="*/ 250 h 406"/>
              <a:gd name="T90" fmla="*/ 172 w 328"/>
              <a:gd name="T91" fmla="*/ 182 h 406"/>
              <a:gd name="T92" fmla="*/ 150 w 328"/>
              <a:gd name="T93" fmla="*/ 176 h 406"/>
              <a:gd name="T94" fmla="*/ 158 w 328"/>
              <a:gd name="T95" fmla="*/ 156 h 406"/>
              <a:gd name="T96" fmla="*/ 236 w 328"/>
              <a:gd name="T97" fmla="*/ 324 h 406"/>
              <a:gd name="T98" fmla="*/ 164 w 328"/>
              <a:gd name="T99" fmla="*/ 270 h 406"/>
              <a:gd name="T100" fmla="*/ 136 w 328"/>
              <a:gd name="T101" fmla="*/ 240 h 406"/>
              <a:gd name="T102" fmla="*/ 130 w 328"/>
              <a:gd name="T103" fmla="*/ 212 h 406"/>
              <a:gd name="T104" fmla="*/ 142 w 328"/>
              <a:gd name="T105" fmla="*/ 210 h 406"/>
              <a:gd name="T106" fmla="*/ 172 w 328"/>
              <a:gd name="T107" fmla="*/ 216 h 406"/>
              <a:gd name="T108" fmla="*/ 188 w 328"/>
              <a:gd name="T109" fmla="*/ 256 h 406"/>
              <a:gd name="T110" fmla="*/ 244 w 328"/>
              <a:gd name="T111" fmla="*/ 322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8" h="406">
                <a:moveTo>
                  <a:pt x="296" y="144"/>
                </a:moveTo>
                <a:lnTo>
                  <a:pt x="310" y="130"/>
                </a:lnTo>
                <a:lnTo>
                  <a:pt x="310" y="130"/>
                </a:lnTo>
                <a:lnTo>
                  <a:pt x="316" y="122"/>
                </a:lnTo>
                <a:lnTo>
                  <a:pt x="318" y="112"/>
                </a:lnTo>
                <a:lnTo>
                  <a:pt x="316" y="104"/>
                </a:lnTo>
                <a:lnTo>
                  <a:pt x="310" y="96"/>
                </a:lnTo>
                <a:lnTo>
                  <a:pt x="310" y="96"/>
                </a:lnTo>
                <a:lnTo>
                  <a:pt x="302" y="90"/>
                </a:lnTo>
                <a:lnTo>
                  <a:pt x="294" y="88"/>
                </a:lnTo>
                <a:lnTo>
                  <a:pt x="284" y="90"/>
                </a:lnTo>
                <a:lnTo>
                  <a:pt x="276" y="96"/>
                </a:lnTo>
                <a:lnTo>
                  <a:pt x="262" y="110"/>
                </a:lnTo>
                <a:lnTo>
                  <a:pt x="262" y="110"/>
                </a:lnTo>
                <a:lnTo>
                  <a:pt x="242" y="98"/>
                </a:lnTo>
                <a:lnTo>
                  <a:pt x="222" y="90"/>
                </a:lnTo>
                <a:lnTo>
                  <a:pt x="200" y="82"/>
                </a:lnTo>
                <a:lnTo>
                  <a:pt x="178" y="78"/>
                </a:lnTo>
                <a:lnTo>
                  <a:pt x="178" y="64"/>
                </a:lnTo>
                <a:lnTo>
                  <a:pt x="150" y="64"/>
                </a:lnTo>
                <a:lnTo>
                  <a:pt x="150" y="78"/>
                </a:lnTo>
                <a:lnTo>
                  <a:pt x="150" y="78"/>
                </a:lnTo>
                <a:lnTo>
                  <a:pt x="134" y="80"/>
                </a:lnTo>
                <a:lnTo>
                  <a:pt x="120" y="84"/>
                </a:lnTo>
                <a:lnTo>
                  <a:pt x="104" y="90"/>
                </a:lnTo>
                <a:lnTo>
                  <a:pt x="92" y="96"/>
                </a:lnTo>
                <a:lnTo>
                  <a:pt x="78" y="102"/>
                </a:lnTo>
                <a:lnTo>
                  <a:pt x="66" y="110"/>
                </a:lnTo>
                <a:lnTo>
                  <a:pt x="54" y="120"/>
                </a:lnTo>
                <a:lnTo>
                  <a:pt x="44" y="130"/>
                </a:lnTo>
                <a:lnTo>
                  <a:pt x="34" y="142"/>
                </a:lnTo>
                <a:lnTo>
                  <a:pt x="26" y="154"/>
                </a:lnTo>
                <a:lnTo>
                  <a:pt x="18" y="168"/>
                </a:lnTo>
                <a:lnTo>
                  <a:pt x="12" y="182"/>
                </a:lnTo>
                <a:lnTo>
                  <a:pt x="6" y="196"/>
                </a:lnTo>
                <a:lnTo>
                  <a:pt x="2" y="210"/>
                </a:lnTo>
                <a:lnTo>
                  <a:pt x="0" y="226"/>
                </a:lnTo>
                <a:lnTo>
                  <a:pt x="0" y="242"/>
                </a:lnTo>
                <a:lnTo>
                  <a:pt x="0" y="242"/>
                </a:lnTo>
                <a:lnTo>
                  <a:pt x="0" y="258"/>
                </a:lnTo>
                <a:lnTo>
                  <a:pt x="4" y="276"/>
                </a:lnTo>
                <a:lnTo>
                  <a:pt x="8" y="290"/>
                </a:lnTo>
                <a:lnTo>
                  <a:pt x="12" y="306"/>
                </a:lnTo>
                <a:lnTo>
                  <a:pt x="20" y="320"/>
                </a:lnTo>
                <a:lnTo>
                  <a:pt x="28" y="334"/>
                </a:lnTo>
                <a:lnTo>
                  <a:pt x="38" y="346"/>
                </a:lnTo>
                <a:lnTo>
                  <a:pt x="48" y="358"/>
                </a:lnTo>
                <a:lnTo>
                  <a:pt x="60" y="368"/>
                </a:lnTo>
                <a:lnTo>
                  <a:pt x="72" y="378"/>
                </a:lnTo>
                <a:lnTo>
                  <a:pt x="86" y="386"/>
                </a:lnTo>
                <a:lnTo>
                  <a:pt x="100" y="394"/>
                </a:lnTo>
                <a:lnTo>
                  <a:pt x="116" y="398"/>
                </a:lnTo>
                <a:lnTo>
                  <a:pt x="130" y="402"/>
                </a:lnTo>
                <a:lnTo>
                  <a:pt x="148" y="406"/>
                </a:lnTo>
                <a:lnTo>
                  <a:pt x="164" y="406"/>
                </a:lnTo>
                <a:lnTo>
                  <a:pt x="164" y="406"/>
                </a:lnTo>
                <a:lnTo>
                  <a:pt x="180" y="406"/>
                </a:lnTo>
                <a:lnTo>
                  <a:pt x="198" y="402"/>
                </a:lnTo>
                <a:lnTo>
                  <a:pt x="212" y="398"/>
                </a:lnTo>
                <a:lnTo>
                  <a:pt x="228" y="394"/>
                </a:lnTo>
                <a:lnTo>
                  <a:pt x="242" y="386"/>
                </a:lnTo>
                <a:lnTo>
                  <a:pt x="256" y="378"/>
                </a:lnTo>
                <a:lnTo>
                  <a:pt x="268" y="368"/>
                </a:lnTo>
                <a:lnTo>
                  <a:pt x="280" y="358"/>
                </a:lnTo>
                <a:lnTo>
                  <a:pt x="290" y="346"/>
                </a:lnTo>
                <a:lnTo>
                  <a:pt x="300" y="334"/>
                </a:lnTo>
                <a:lnTo>
                  <a:pt x="308" y="320"/>
                </a:lnTo>
                <a:lnTo>
                  <a:pt x="316" y="306"/>
                </a:lnTo>
                <a:lnTo>
                  <a:pt x="320" y="290"/>
                </a:lnTo>
                <a:lnTo>
                  <a:pt x="324" y="276"/>
                </a:lnTo>
                <a:lnTo>
                  <a:pt x="328" y="258"/>
                </a:lnTo>
                <a:lnTo>
                  <a:pt x="328" y="242"/>
                </a:lnTo>
                <a:lnTo>
                  <a:pt x="328" y="242"/>
                </a:lnTo>
                <a:lnTo>
                  <a:pt x="326" y="216"/>
                </a:lnTo>
                <a:lnTo>
                  <a:pt x="320" y="190"/>
                </a:lnTo>
                <a:lnTo>
                  <a:pt x="310" y="166"/>
                </a:lnTo>
                <a:lnTo>
                  <a:pt x="296" y="144"/>
                </a:lnTo>
                <a:lnTo>
                  <a:pt x="296" y="144"/>
                </a:lnTo>
                <a:close/>
                <a:moveTo>
                  <a:pt x="164" y="390"/>
                </a:moveTo>
                <a:lnTo>
                  <a:pt x="164" y="390"/>
                </a:lnTo>
                <a:lnTo>
                  <a:pt x="148" y="390"/>
                </a:lnTo>
                <a:lnTo>
                  <a:pt x="134" y="388"/>
                </a:lnTo>
                <a:lnTo>
                  <a:pt x="120" y="384"/>
                </a:lnTo>
                <a:lnTo>
                  <a:pt x="106" y="378"/>
                </a:lnTo>
                <a:lnTo>
                  <a:pt x="94" y="372"/>
                </a:lnTo>
                <a:lnTo>
                  <a:pt x="82" y="364"/>
                </a:lnTo>
                <a:lnTo>
                  <a:pt x="70" y="356"/>
                </a:lnTo>
                <a:lnTo>
                  <a:pt x="60" y="346"/>
                </a:lnTo>
                <a:lnTo>
                  <a:pt x="50" y="336"/>
                </a:lnTo>
                <a:lnTo>
                  <a:pt x="42" y="324"/>
                </a:lnTo>
                <a:lnTo>
                  <a:pt x="34" y="312"/>
                </a:lnTo>
                <a:lnTo>
                  <a:pt x="28" y="300"/>
                </a:lnTo>
                <a:lnTo>
                  <a:pt x="22" y="286"/>
                </a:lnTo>
                <a:lnTo>
                  <a:pt x="18" y="272"/>
                </a:lnTo>
                <a:lnTo>
                  <a:pt x="16" y="258"/>
                </a:lnTo>
                <a:lnTo>
                  <a:pt x="16" y="242"/>
                </a:lnTo>
                <a:lnTo>
                  <a:pt x="16" y="242"/>
                </a:lnTo>
                <a:lnTo>
                  <a:pt x="16" y="228"/>
                </a:lnTo>
                <a:lnTo>
                  <a:pt x="18" y="212"/>
                </a:lnTo>
                <a:lnTo>
                  <a:pt x="22" y="198"/>
                </a:lnTo>
                <a:lnTo>
                  <a:pt x="28" y="184"/>
                </a:lnTo>
                <a:lnTo>
                  <a:pt x="34" y="172"/>
                </a:lnTo>
                <a:lnTo>
                  <a:pt x="42" y="160"/>
                </a:lnTo>
                <a:lnTo>
                  <a:pt x="50" y="148"/>
                </a:lnTo>
                <a:lnTo>
                  <a:pt x="60" y="138"/>
                </a:lnTo>
                <a:lnTo>
                  <a:pt x="70" y="128"/>
                </a:lnTo>
                <a:lnTo>
                  <a:pt x="82" y="120"/>
                </a:lnTo>
                <a:lnTo>
                  <a:pt x="94" y="112"/>
                </a:lnTo>
                <a:lnTo>
                  <a:pt x="106" y="106"/>
                </a:lnTo>
                <a:lnTo>
                  <a:pt x="120" y="100"/>
                </a:lnTo>
                <a:lnTo>
                  <a:pt x="134" y="98"/>
                </a:lnTo>
                <a:lnTo>
                  <a:pt x="148" y="94"/>
                </a:lnTo>
                <a:lnTo>
                  <a:pt x="164" y="94"/>
                </a:lnTo>
                <a:lnTo>
                  <a:pt x="164" y="94"/>
                </a:lnTo>
                <a:lnTo>
                  <a:pt x="188" y="96"/>
                </a:lnTo>
                <a:lnTo>
                  <a:pt x="212" y="102"/>
                </a:lnTo>
                <a:lnTo>
                  <a:pt x="232" y="112"/>
                </a:lnTo>
                <a:lnTo>
                  <a:pt x="252" y="124"/>
                </a:lnTo>
                <a:lnTo>
                  <a:pt x="252" y="124"/>
                </a:lnTo>
                <a:lnTo>
                  <a:pt x="268" y="138"/>
                </a:lnTo>
                <a:lnTo>
                  <a:pt x="282" y="154"/>
                </a:lnTo>
                <a:lnTo>
                  <a:pt x="282" y="154"/>
                </a:lnTo>
                <a:lnTo>
                  <a:pt x="282" y="154"/>
                </a:lnTo>
                <a:lnTo>
                  <a:pt x="294" y="174"/>
                </a:lnTo>
                <a:lnTo>
                  <a:pt x="304" y="194"/>
                </a:lnTo>
                <a:lnTo>
                  <a:pt x="310" y="218"/>
                </a:lnTo>
                <a:lnTo>
                  <a:pt x="312" y="242"/>
                </a:lnTo>
                <a:lnTo>
                  <a:pt x="312" y="242"/>
                </a:lnTo>
                <a:lnTo>
                  <a:pt x="312" y="258"/>
                </a:lnTo>
                <a:lnTo>
                  <a:pt x="310" y="272"/>
                </a:lnTo>
                <a:lnTo>
                  <a:pt x="306" y="286"/>
                </a:lnTo>
                <a:lnTo>
                  <a:pt x="300" y="300"/>
                </a:lnTo>
                <a:lnTo>
                  <a:pt x="294" y="312"/>
                </a:lnTo>
                <a:lnTo>
                  <a:pt x="286" y="324"/>
                </a:lnTo>
                <a:lnTo>
                  <a:pt x="278" y="336"/>
                </a:lnTo>
                <a:lnTo>
                  <a:pt x="268" y="346"/>
                </a:lnTo>
                <a:lnTo>
                  <a:pt x="258" y="356"/>
                </a:lnTo>
                <a:lnTo>
                  <a:pt x="246" y="364"/>
                </a:lnTo>
                <a:lnTo>
                  <a:pt x="234" y="372"/>
                </a:lnTo>
                <a:lnTo>
                  <a:pt x="222" y="378"/>
                </a:lnTo>
                <a:lnTo>
                  <a:pt x="208" y="384"/>
                </a:lnTo>
                <a:lnTo>
                  <a:pt x="194" y="388"/>
                </a:lnTo>
                <a:lnTo>
                  <a:pt x="180" y="390"/>
                </a:lnTo>
                <a:lnTo>
                  <a:pt x="164" y="390"/>
                </a:lnTo>
                <a:lnTo>
                  <a:pt x="164" y="390"/>
                </a:lnTo>
                <a:close/>
                <a:moveTo>
                  <a:pt x="134" y="42"/>
                </a:moveTo>
                <a:lnTo>
                  <a:pt x="134" y="10"/>
                </a:lnTo>
                <a:lnTo>
                  <a:pt x="134" y="10"/>
                </a:lnTo>
                <a:lnTo>
                  <a:pt x="134" y="8"/>
                </a:lnTo>
                <a:lnTo>
                  <a:pt x="136" y="4"/>
                </a:lnTo>
                <a:lnTo>
                  <a:pt x="140" y="2"/>
                </a:lnTo>
                <a:lnTo>
                  <a:pt x="144" y="0"/>
                </a:lnTo>
                <a:lnTo>
                  <a:pt x="184" y="0"/>
                </a:lnTo>
                <a:lnTo>
                  <a:pt x="184" y="0"/>
                </a:lnTo>
                <a:lnTo>
                  <a:pt x="188" y="2"/>
                </a:lnTo>
                <a:lnTo>
                  <a:pt x="192" y="4"/>
                </a:lnTo>
                <a:lnTo>
                  <a:pt x="194" y="8"/>
                </a:lnTo>
                <a:lnTo>
                  <a:pt x="194" y="10"/>
                </a:lnTo>
                <a:lnTo>
                  <a:pt x="194" y="42"/>
                </a:lnTo>
                <a:lnTo>
                  <a:pt x="194" y="42"/>
                </a:lnTo>
                <a:lnTo>
                  <a:pt x="194" y="44"/>
                </a:lnTo>
                <a:lnTo>
                  <a:pt x="192" y="48"/>
                </a:lnTo>
                <a:lnTo>
                  <a:pt x="188" y="50"/>
                </a:lnTo>
                <a:lnTo>
                  <a:pt x="184" y="52"/>
                </a:lnTo>
                <a:lnTo>
                  <a:pt x="144" y="52"/>
                </a:lnTo>
                <a:lnTo>
                  <a:pt x="144" y="52"/>
                </a:lnTo>
                <a:lnTo>
                  <a:pt x="140" y="50"/>
                </a:lnTo>
                <a:lnTo>
                  <a:pt x="136" y="48"/>
                </a:lnTo>
                <a:lnTo>
                  <a:pt x="134" y="44"/>
                </a:lnTo>
                <a:lnTo>
                  <a:pt x="134" y="42"/>
                </a:lnTo>
                <a:lnTo>
                  <a:pt x="134" y="42"/>
                </a:lnTo>
                <a:close/>
                <a:moveTo>
                  <a:pt x="176" y="242"/>
                </a:moveTo>
                <a:lnTo>
                  <a:pt x="176" y="242"/>
                </a:lnTo>
                <a:lnTo>
                  <a:pt x="174" y="246"/>
                </a:lnTo>
                <a:lnTo>
                  <a:pt x="172" y="250"/>
                </a:lnTo>
                <a:lnTo>
                  <a:pt x="168" y="254"/>
                </a:lnTo>
                <a:lnTo>
                  <a:pt x="164" y="254"/>
                </a:lnTo>
                <a:lnTo>
                  <a:pt x="164" y="254"/>
                </a:lnTo>
                <a:lnTo>
                  <a:pt x="160" y="254"/>
                </a:lnTo>
                <a:lnTo>
                  <a:pt x="156" y="250"/>
                </a:lnTo>
                <a:lnTo>
                  <a:pt x="154" y="246"/>
                </a:lnTo>
                <a:lnTo>
                  <a:pt x="152" y="242"/>
                </a:lnTo>
                <a:lnTo>
                  <a:pt x="152" y="242"/>
                </a:lnTo>
                <a:lnTo>
                  <a:pt x="154" y="238"/>
                </a:lnTo>
                <a:lnTo>
                  <a:pt x="156" y="234"/>
                </a:lnTo>
                <a:lnTo>
                  <a:pt x="160" y="232"/>
                </a:lnTo>
                <a:lnTo>
                  <a:pt x="164" y="230"/>
                </a:lnTo>
                <a:lnTo>
                  <a:pt x="164" y="230"/>
                </a:lnTo>
                <a:lnTo>
                  <a:pt x="168" y="232"/>
                </a:lnTo>
                <a:lnTo>
                  <a:pt x="172" y="234"/>
                </a:lnTo>
                <a:lnTo>
                  <a:pt x="174" y="238"/>
                </a:lnTo>
                <a:lnTo>
                  <a:pt x="176" y="242"/>
                </a:lnTo>
                <a:lnTo>
                  <a:pt x="176" y="242"/>
                </a:lnTo>
                <a:close/>
                <a:moveTo>
                  <a:pt x="272" y="250"/>
                </a:moveTo>
                <a:lnTo>
                  <a:pt x="272" y="250"/>
                </a:lnTo>
                <a:lnTo>
                  <a:pt x="268" y="250"/>
                </a:lnTo>
                <a:lnTo>
                  <a:pt x="266" y="248"/>
                </a:lnTo>
                <a:lnTo>
                  <a:pt x="264" y="246"/>
                </a:lnTo>
                <a:lnTo>
                  <a:pt x="264" y="242"/>
                </a:lnTo>
                <a:lnTo>
                  <a:pt x="264" y="242"/>
                </a:lnTo>
                <a:lnTo>
                  <a:pt x="264" y="240"/>
                </a:lnTo>
                <a:lnTo>
                  <a:pt x="266" y="236"/>
                </a:lnTo>
                <a:lnTo>
                  <a:pt x="268" y="234"/>
                </a:lnTo>
                <a:lnTo>
                  <a:pt x="272" y="234"/>
                </a:lnTo>
                <a:lnTo>
                  <a:pt x="292" y="234"/>
                </a:lnTo>
                <a:lnTo>
                  <a:pt x="292" y="234"/>
                </a:lnTo>
                <a:lnTo>
                  <a:pt x="290" y="222"/>
                </a:lnTo>
                <a:lnTo>
                  <a:pt x="288" y="210"/>
                </a:lnTo>
                <a:lnTo>
                  <a:pt x="280" y="186"/>
                </a:lnTo>
                <a:lnTo>
                  <a:pt x="268" y="166"/>
                </a:lnTo>
                <a:lnTo>
                  <a:pt x="252" y="148"/>
                </a:lnTo>
                <a:lnTo>
                  <a:pt x="234" y="134"/>
                </a:lnTo>
                <a:lnTo>
                  <a:pt x="212" y="122"/>
                </a:lnTo>
                <a:lnTo>
                  <a:pt x="188" y="116"/>
                </a:lnTo>
                <a:lnTo>
                  <a:pt x="176" y="114"/>
                </a:lnTo>
                <a:lnTo>
                  <a:pt x="164" y="114"/>
                </a:lnTo>
                <a:lnTo>
                  <a:pt x="164" y="114"/>
                </a:lnTo>
                <a:lnTo>
                  <a:pt x="152" y="114"/>
                </a:lnTo>
                <a:lnTo>
                  <a:pt x="140" y="116"/>
                </a:lnTo>
                <a:lnTo>
                  <a:pt x="116" y="122"/>
                </a:lnTo>
                <a:lnTo>
                  <a:pt x="94" y="134"/>
                </a:lnTo>
                <a:lnTo>
                  <a:pt x="76" y="148"/>
                </a:lnTo>
                <a:lnTo>
                  <a:pt x="60" y="166"/>
                </a:lnTo>
                <a:lnTo>
                  <a:pt x="48" y="186"/>
                </a:lnTo>
                <a:lnTo>
                  <a:pt x="40" y="210"/>
                </a:lnTo>
                <a:lnTo>
                  <a:pt x="38" y="222"/>
                </a:lnTo>
                <a:lnTo>
                  <a:pt x="36" y="234"/>
                </a:lnTo>
                <a:lnTo>
                  <a:pt x="56" y="234"/>
                </a:lnTo>
                <a:lnTo>
                  <a:pt x="56" y="234"/>
                </a:lnTo>
                <a:lnTo>
                  <a:pt x="60" y="234"/>
                </a:lnTo>
                <a:lnTo>
                  <a:pt x="62" y="236"/>
                </a:lnTo>
                <a:lnTo>
                  <a:pt x="64" y="240"/>
                </a:lnTo>
                <a:lnTo>
                  <a:pt x="64" y="242"/>
                </a:lnTo>
                <a:lnTo>
                  <a:pt x="64" y="242"/>
                </a:lnTo>
                <a:lnTo>
                  <a:pt x="64" y="246"/>
                </a:lnTo>
                <a:lnTo>
                  <a:pt x="62" y="248"/>
                </a:lnTo>
                <a:lnTo>
                  <a:pt x="60" y="250"/>
                </a:lnTo>
                <a:lnTo>
                  <a:pt x="56" y="250"/>
                </a:lnTo>
                <a:lnTo>
                  <a:pt x="36" y="250"/>
                </a:lnTo>
                <a:lnTo>
                  <a:pt x="36" y="250"/>
                </a:lnTo>
                <a:lnTo>
                  <a:pt x="40" y="274"/>
                </a:lnTo>
                <a:lnTo>
                  <a:pt x="48" y="296"/>
                </a:lnTo>
                <a:lnTo>
                  <a:pt x="58" y="316"/>
                </a:lnTo>
                <a:lnTo>
                  <a:pt x="74" y="334"/>
                </a:lnTo>
                <a:lnTo>
                  <a:pt x="90" y="348"/>
                </a:lnTo>
                <a:lnTo>
                  <a:pt x="110" y="360"/>
                </a:lnTo>
                <a:lnTo>
                  <a:pt x="132" y="366"/>
                </a:lnTo>
                <a:lnTo>
                  <a:pt x="156" y="370"/>
                </a:lnTo>
                <a:lnTo>
                  <a:pt x="156" y="350"/>
                </a:lnTo>
                <a:lnTo>
                  <a:pt x="156" y="350"/>
                </a:lnTo>
                <a:lnTo>
                  <a:pt x="156" y="346"/>
                </a:lnTo>
                <a:lnTo>
                  <a:pt x="158" y="344"/>
                </a:lnTo>
                <a:lnTo>
                  <a:pt x="160" y="342"/>
                </a:lnTo>
                <a:lnTo>
                  <a:pt x="164" y="342"/>
                </a:lnTo>
                <a:lnTo>
                  <a:pt x="164" y="342"/>
                </a:lnTo>
                <a:lnTo>
                  <a:pt x="168" y="342"/>
                </a:lnTo>
                <a:lnTo>
                  <a:pt x="170" y="344"/>
                </a:lnTo>
                <a:lnTo>
                  <a:pt x="172" y="346"/>
                </a:lnTo>
                <a:lnTo>
                  <a:pt x="172" y="350"/>
                </a:lnTo>
                <a:lnTo>
                  <a:pt x="172" y="370"/>
                </a:lnTo>
                <a:lnTo>
                  <a:pt x="172" y="370"/>
                </a:lnTo>
                <a:lnTo>
                  <a:pt x="196" y="366"/>
                </a:lnTo>
                <a:lnTo>
                  <a:pt x="218" y="360"/>
                </a:lnTo>
                <a:lnTo>
                  <a:pt x="238" y="348"/>
                </a:lnTo>
                <a:lnTo>
                  <a:pt x="254" y="334"/>
                </a:lnTo>
                <a:lnTo>
                  <a:pt x="270" y="316"/>
                </a:lnTo>
                <a:lnTo>
                  <a:pt x="280" y="296"/>
                </a:lnTo>
                <a:lnTo>
                  <a:pt x="288" y="274"/>
                </a:lnTo>
                <a:lnTo>
                  <a:pt x="292" y="250"/>
                </a:lnTo>
                <a:lnTo>
                  <a:pt x="272" y="250"/>
                </a:lnTo>
                <a:close/>
                <a:moveTo>
                  <a:pt x="158" y="156"/>
                </a:moveTo>
                <a:lnTo>
                  <a:pt x="200" y="134"/>
                </a:lnTo>
                <a:lnTo>
                  <a:pt x="178" y="176"/>
                </a:lnTo>
                <a:lnTo>
                  <a:pt x="178" y="176"/>
                </a:lnTo>
                <a:lnTo>
                  <a:pt x="176" y="178"/>
                </a:lnTo>
                <a:lnTo>
                  <a:pt x="172" y="182"/>
                </a:lnTo>
                <a:lnTo>
                  <a:pt x="168" y="184"/>
                </a:lnTo>
                <a:lnTo>
                  <a:pt x="164" y="184"/>
                </a:lnTo>
                <a:lnTo>
                  <a:pt x="164" y="184"/>
                </a:lnTo>
                <a:lnTo>
                  <a:pt x="158" y="184"/>
                </a:lnTo>
                <a:lnTo>
                  <a:pt x="154" y="180"/>
                </a:lnTo>
                <a:lnTo>
                  <a:pt x="150" y="176"/>
                </a:lnTo>
                <a:lnTo>
                  <a:pt x="150" y="170"/>
                </a:lnTo>
                <a:lnTo>
                  <a:pt x="150" y="170"/>
                </a:lnTo>
                <a:lnTo>
                  <a:pt x="150" y="166"/>
                </a:lnTo>
                <a:lnTo>
                  <a:pt x="152" y="162"/>
                </a:lnTo>
                <a:lnTo>
                  <a:pt x="158" y="156"/>
                </a:lnTo>
                <a:lnTo>
                  <a:pt x="158" y="156"/>
                </a:lnTo>
                <a:close/>
                <a:moveTo>
                  <a:pt x="244" y="322"/>
                </a:moveTo>
                <a:lnTo>
                  <a:pt x="244" y="322"/>
                </a:lnTo>
                <a:lnTo>
                  <a:pt x="242" y="324"/>
                </a:lnTo>
                <a:lnTo>
                  <a:pt x="240" y="326"/>
                </a:lnTo>
                <a:lnTo>
                  <a:pt x="240" y="326"/>
                </a:lnTo>
                <a:lnTo>
                  <a:pt x="236" y="324"/>
                </a:lnTo>
                <a:lnTo>
                  <a:pt x="234" y="322"/>
                </a:lnTo>
                <a:lnTo>
                  <a:pt x="178" y="266"/>
                </a:lnTo>
                <a:lnTo>
                  <a:pt x="178" y="266"/>
                </a:lnTo>
                <a:lnTo>
                  <a:pt x="170" y="270"/>
                </a:lnTo>
                <a:lnTo>
                  <a:pt x="164" y="270"/>
                </a:lnTo>
                <a:lnTo>
                  <a:pt x="164" y="270"/>
                </a:lnTo>
                <a:lnTo>
                  <a:pt x="156" y="270"/>
                </a:lnTo>
                <a:lnTo>
                  <a:pt x="150" y="266"/>
                </a:lnTo>
                <a:lnTo>
                  <a:pt x="150" y="266"/>
                </a:lnTo>
                <a:lnTo>
                  <a:pt x="142" y="260"/>
                </a:lnTo>
                <a:lnTo>
                  <a:pt x="138" y="250"/>
                </a:lnTo>
                <a:lnTo>
                  <a:pt x="136" y="240"/>
                </a:lnTo>
                <a:lnTo>
                  <a:pt x="140" y="230"/>
                </a:lnTo>
                <a:lnTo>
                  <a:pt x="132" y="220"/>
                </a:lnTo>
                <a:lnTo>
                  <a:pt x="132" y="220"/>
                </a:lnTo>
                <a:lnTo>
                  <a:pt x="130" y="218"/>
                </a:lnTo>
                <a:lnTo>
                  <a:pt x="128" y="214"/>
                </a:lnTo>
                <a:lnTo>
                  <a:pt x="130" y="212"/>
                </a:lnTo>
                <a:lnTo>
                  <a:pt x="132" y="210"/>
                </a:lnTo>
                <a:lnTo>
                  <a:pt x="132" y="210"/>
                </a:lnTo>
                <a:lnTo>
                  <a:pt x="134" y="208"/>
                </a:lnTo>
                <a:lnTo>
                  <a:pt x="136" y="206"/>
                </a:lnTo>
                <a:lnTo>
                  <a:pt x="140" y="208"/>
                </a:lnTo>
                <a:lnTo>
                  <a:pt x="142" y="210"/>
                </a:lnTo>
                <a:lnTo>
                  <a:pt x="150" y="218"/>
                </a:lnTo>
                <a:lnTo>
                  <a:pt x="150" y="218"/>
                </a:lnTo>
                <a:lnTo>
                  <a:pt x="158" y="216"/>
                </a:lnTo>
                <a:lnTo>
                  <a:pt x="164" y="214"/>
                </a:lnTo>
                <a:lnTo>
                  <a:pt x="164" y="214"/>
                </a:lnTo>
                <a:lnTo>
                  <a:pt x="172" y="216"/>
                </a:lnTo>
                <a:lnTo>
                  <a:pt x="178" y="218"/>
                </a:lnTo>
                <a:lnTo>
                  <a:pt x="178" y="218"/>
                </a:lnTo>
                <a:lnTo>
                  <a:pt x="186" y="226"/>
                </a:lnTo>
                <a:lnTo>
                  <a:pt x="190" y="234"/>
                </a:lnTo>
                <a:lnTo>
                  <a:pt x="192" y="244"/>
                </a:lnTo>
                <a:lnTo>
                  <a:pt x="188" y="256"/>
                </a:lnTo>
                <a:lnTo>
                  <a:pt x="244" y="312"/>
                </a:lnTo>
                <a:lnTo>
                  <a:pt x="244" y="312"/>
                </a:lnTo>
                <a:lnTo>
                  <a:pt x="246" y="314"/>
                </a:lnTo>
                <a:lnTo>
                  <a:pt x="248" y="318"/>
                </a:lnTo>
                <a:lnTo>
                  <a:pt x="246" y="320"/>
                </a:lnTo>
                <a:lnTo>
                  <a:pt x="244" y="322"/>
                </a:lnTo>
                <a:lnTo>
                  <a:pt x="244" y="32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GB" sz="2118" dirty="0"/>
          </a:p>
        </p:txBody>
      </p:sp>
    </p:spTree>
    <p:extLst>
      <p:ext uri="{BB962C8B-B14F-4D97-AF65-F5344CB8AC3E}">
        <p14:creationId xmlns:p14="http://schemas.microsoft.com/office/powerpoint/2010/main" val="333268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0"/>
          </p:nvPr>
        </p:nvSpPr>
        <p:spPr/>
        <p:txBody>
          <a:bodyPr>
            <a:normAutofit/>
          </a:bodyPr>
          <a:lstStyle/>
          <a:p>
            <a:r>
              <a:rPr lang="de-DE" dirty="0"/>
              <a:t>(10-Jahresübersicht regional in Mio. EUR)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Garantiebestand (Obligo) per 30.06.2019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5D40369D-65D0-4CDC-91F6-7BB901A4A09D}"/>
              </a:ext>
            </a:extLst>
          </p:cNvPr>
          <p:cNvSpPr>
            <a:spLocks noGrp="1"/>
          </p:cNvSpPr>
          <p:nvPr>
            <p:ph type="chart" idx="1"/>
          </p:nvPr>
        </p:nvSpPr>
        <p:spPr/>
      </p:sp>
      <p:graphicFrame>
        <p:nvGraphicFramePr>
          <p:cNvPr id="8" name="Diagrammplatzhalter 6">
            <a:extLst>
              <a:ext uri="{FF2B5EF4-FFF2-40B4-BE49-F238E27FC236}">
                <a16:creationId xmlns:a16="http://schemas.microsoft.com/office/drawing/2014/main" id="{F5A2FAEF-4504-4A4B-B8B2-BD243E5642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40866"/>
              </p:ext>
            </p:extLst>
          </p:nvPr>
        </p:nvGraphicFramePr>
        <p:xfrm>
          <a:off x="250827" y="1700814"/>
          <a:ext cx="8642351" cy="482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407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Top 10 – Länder per 30.06.2019 gemäß Garantiebestand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2A5337-EB9C-0B4B-8463-4008E2CB4627}" type="slidenum">
              <a:rPr lang="de-DE" smtClean="0"/>
              <a:pPr/>
              <a:t>12</a:t>
            </a:fld>
            <a:endParaRPr lang="de-DE" dirty="0"/>
          </a:p>
        </p:txBody>
      </p:sp>
      <p:graphicFrame>
        <p:nvGraphicFramePr>
          <p:cNvPr id="6" name="Diagrammplatzhalter 6">
            <a:extLst>
              <a:ext uri="{FF2B5EF4-FFF2-40B4-BE49-F238E27FC236}">
                <a16:creationId xmlns:a16="http://schemas.microsoft.com/office/drawing/2014/main" id="{A402CEC2-707F-4DA4-B445-972CE678F52D}"/>
              </a:ext>
            </a:extLst>
          </p:cNvPr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099002132"/>
              </p:ext>
            </p:extLst>
          </p:nvPr>
        </p:nvGraphicFramePr>
        <p:xfrm>
          <a:off x="71319" y="1484789"/>
          <a:ext cx="8893175" cy="475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009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42061"/>
            <a:ext cx="8641655" cy="575345"/>
          </a:xfrm>
        </p:spPr>
        <p:txBody>
          <a:bodyPr lIns="90713" tIns="45356" rIns="90713" bIns="45356">
            <a:noAutofit/>
          </a:bodyPr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de-DE" sz="1800" dirty="0" err="1"/>
              <a:t>Direktinvestitionen</a:t>
            </a:r>
            <a:r>
              <a:rPr lang="en-GB" altLang="de-DE" sz="1800" dirty="0"/>
              <a:t> </a:t>
            </a:r>
            <a:r>
              <a:rPr lang="en-GB" altLang="de-DE" sz="1800" dirty="0" err="1"/>
              <a:t>im</a:t>
            </a:r>
            <a:r>
              <a:rPr lang="en-GB" altLang="de-DE" sz="1800" dirty="0"/>
              <a:t> </a:t>
            </a:r>
            <a:r>
              <a:rPr lang="en-GB" altLang="de-DE" sz="1800" dirty="0" err="1"/>
              <a:t>Ausland</a:t>
            </a:r>
            <a:r>
              <a:rPr lang="en-GB" altLang="de-DE" sz="1800" dirty="0"/>
              <a:t> (DIA)</a:t>
            </a:r>
          </a:p>
        </p:txBody>
      </p:sp>
      <p:sp>
        <p:nvSpPr>
          <p:cNvPr id="3076" name="Rectangle 89"/>
          <p:cNvSpPr>
            <a:spLocks noChangeArrowheads="1"/>
          </p:cNvSpPr>
          <p:nvPr/>
        </p:nvSpPr>
        <p:spPr bwMode="auto">
          <a:xfrm>
            <a:off x="149848" y="3208211"/>
            <a:ext cx="8856983" cy="2547964"/>
          </a:xfrm>
          <a:prstGeom prst="rect">
            <a:avLst/>
          </a:prstGeom>
          <a:noFill/>
          <a:ln w="9525">
            <a:solidFill>
              <a:srgbClr val="A6A4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15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77" name="Rectangle 92"/>
          <p:cNvSpPr>
            <a:spLocks noChangeArrowheads="1"/>
          </p:cNvSpPr>
          <p:nvPr/>
        </p:nvSpPr>
        <p:spPr bwMode="auto">
          <a:xfrm>
            <a:off x="2742248" y="1873372"/>
            <a:ext cx="3672185" cy="1191756"/>
          </a:xfrm>
          <a:prstGeom prst="rect">
            <a:avLst/>
          </a:prstGeom>
          <a:solidFill>
            <a:schemeClr val="bg2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15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79" name="Rectangle 34"/>
          <p:cNvSpPr>
            <a:spLocks noChangeArrowheads="1"/>
          </p:cNvSpPr>
          <p:nvPr/>
        </p:nvSpPr>
        <p:spPr bwMode="auto">
          <a:xfrm>
            <a:off x="4607997" y="3331609"/>
            <a:ext cx="1404000" cy="10080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54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Data Management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Special Projects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Oil &amp; Gas</a:t>
            </a:r>
          </a:p>
          <a:p>
            <a:pPr fontAlgn="base">
              <a:lnSpc>
                <a:spcPts val="3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3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400"/>
              </a:lnSpc>
              <a:spcBef>
                <a:spcPct val="0"/>
              </a:spcBef>
              <a:spcAft>
                <a:spcPts val="300"/>
              </a:spcAft>
              <a:buFontTx/>
              <a:buNone/>
            </a:pPr>
            <a:endParaRPr lang="en-GB" altLang="de-DE" sz="2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Hinrich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 Müller, -2057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i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080" name="Rectangle 56"/>
          <p:cNvSpPr>
            <a:spLocks noChangeArrowheads="1"/>
          </p:cNvSpPr>
          <p:nvPr/>
        </p:nvSpPr>
        <p:spPr bwMode="auto">
          <a:xfrm>
            <a:off x="149848" y="5886502"/>
            <a:ext cx="8856983" cy="466725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marL="107950"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 err="1">
                <a:solidFill>
                  <a:srgbClr val="000000"/>
                </a:solidFill>
                <a:cs typeface="Arial" charset="0"/>
              </a:rPr>
              <a:t>Postadresse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:		</a:t>
            </a:r>
            <a:r>
              <a:rPr lang="en-GB" altLang="de-DE" sz="800" b="1" dirty="0" err="1">
                <a:solidFill>
                  <a:srgbClr val="000000"/>
                </a:solidFill>
                <a:cs typeface="Arial" charset="0"/>
              </a:rPr>
              <a:t>Besucheradresse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:							</a:t>
            </a:r>
            <a:endParaRPr lang="en-GB" altLang="de-DE" sz="800" dirty="0">
              <a:solidFill>
                <a:schemeClr val="accent2">
                  <a:lumMod val="75000"/>
                </a:schemeClr>
              </a:solidFill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de-DE" sz="800" dirty="0" err="1">
                <a:solidFill>
                  <a:srgbClr val="000000"/>
                </a:solidFill>
                <a:cs typeface="Arial" charset="0"/>
              </a:rPr>
              <a:t>Postfach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 30 17 50		</a:t>
            </a:r>
            <a:r>
              <a:rPr lang="en-GB" altLang="de-DE" sz="800" dirty="0" err="1">
                <a:solidFill>
                  <a:srgbClr val="000000"/>
                </a:solidFill>
                <a:cs typeface="Arial" charset="0"/>
              </a:rPr>
              <a:t>Alsterufer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 1			Tel.: +49 (0) 40 6378 - **** (</a:t>
            </a:r>
            <a:r>
              <a:rPr lang="en-GB" altLang="de-DE" sz="800" dirty="0" err="1">
                <a:solidFill>
                  <a:srgbClr val="000000"/>
                </a:solidFill>
                <a:cs typeface="Arial" charset="0"/>
              </a:rPr>
              <a:t>Durchwahl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)		</a:t>
            </a:r>
            <a:r>
              <a:rPr lang="en-GB" altLang="de-DE" sz="800" dirty="0">
                <a:solidFill>
                  <a:schemeClr val="accent2">
                    <a:lumMod val="75000"/>
                  </a:schemeClr>
                </a:solidFill>
                <a:cs typeface="Arial" charset="0"/>
                <a:hlinkClick r:id="rId3"/>
              </a:rPr>
              <a:t>www.investitionsgarantien.de</a:t>
            </a:r>
            <a:endParaRPr lang="en-GB" altLang="de-DE" sz="800" dirty="0">
              <a:solidFill>
                <a:srgbClr val="000000"/>
              </a:solidFill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20306 Hamburg		20354 Hamburg		Email: 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  <a:hlinkClick r:id="rId4"/>
              </a:rPr>
              <a:t>vorname.nachname@de.pwc.com</a:t>
            </a:r>
            <a:r>
              <a:rPr lang="en-GB" altLang="de-DE" sz="800" dirty="0">
                <a:solidFill>
                  <a:srgbClr val="000000"/>
                </a:solidFill>
                <a:cs typeface="Arial" charset="0"/>
              </a:rPr>
              <a:t>		</a:t>
            </a:r>
            <a:r>
              <a:rPr lang="en-GB" altLang="de-DE" sz="800" dirty="0">
                <a:solidFill>
                  <a:schemeClr val="accent2">
                    <a:lumMod val="75000"/>
                  </a:schemeClr>
                </a:solidFill>
                <a:cs typeface="Arial" charset="0"/>
                <a:hlinkClick r:id="rId5"/>
              </a:rPr>
              <a:t>investitionsgarantien@de.pwc.com</a:t>
            </a:r>
            <a:endParaRPr lang="en-GB" altLang="de-DE" sz="800" dirty="0">
              <a:solidFill>
                <a:schemeClr val="accent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3081" name="Rectangle 71"/>
          <p:cNvSpPr>
            <a:spLocks noChangeArrowheads="1"/>
          </p:cNvSpPr>
          <p:nvPr/>
        </p:nvSpPr>
        <p:spPr bwMode="auto">
          <a:xfrm>
            <a:off x="262488" y="3321214"/>
            <a:ext cx="1404000" cy="1008000"/>
          </a:xfrm>
          <a:prstGeom prst="rect">
            <a:avLst/>
          </a:prstGeom>
          <a:solidFill>
            <a:schemeClr val="accent3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54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Automotive Industries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Infrastructure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Mining</a:t>
            </a:r>
            <a:endParaRPr lang="en-GB" altLang="de-DE" sz="2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Oliver 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Stahmann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, -2089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i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86" name="Rectangle 31"/>
          <p:cNvSpPr>
            <a:spLocks noChangeArrowheads="1"/>
          </p:cNvSpPr>
          <p:nvPr/>
        </p:nvSpPr>
        <p:spPr bwMode="auto">
          <a:xfrm>
            <a:off x="2887831" y="1965250"/>
            <a:ext cx="1548000" cy="1008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90000" tIns="46800" rIns="90000" bIns="46800" anchor="t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Accounting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Controlling &amp; Reporting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Quality Management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Public Relations</a:t>
            </a:r>
            <a:endParaRPr lang="en-GB" altLang="de-DE" sz="800" b="1" dirty="0">
              <a:solidFill>
                <a:srgbClr val="FFFFFF"/>
              </a:solidFill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SME</a:t>
            </a:r>
          </a:p>
          <a:p>
            <a:pPr>
              <a:spcBef>
                <a:spcPct val="0"/>
              </a:spcBef>
              <a:buNone/>
            </a:pPr>
            <a:endParaRPr lang="en-GB" altLang="de-DE" sz="8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088" name="Rectangle 32"/>
          <p:cNvSpPr>
            <a:spLocks noChangeArrowheads="1"/>
          </p:cNvSpPr>
          <p:nvPr/>
        </p:nvSpPr>
        <p:spPr bwMode="auto">
          <a:xfrm>
            <a:off x="4716016" y="1969247"/>
            <a:ext cx="1548000" cy="1008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90000" tIns="46800" rIns="90000" bIns="46800" anchor="t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Project Consulting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Legal Advice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Claims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Contact Fed. Ministries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089" name="Line 86"/>
          <p:cNvSpPr>
            <a:spLocks noChangeShapeType="1"/>
          </p:cNvSpPr>
          <p:nvPr/>
        </p:nvSpPr>
        <p:spPr bwMode="auto">
          <a:xfrm>
            <a:off x="2936598" y="2754000"/>
            <a:ext cx="144016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94" name="Rectangle 71"/>
          <p:cNvSpPr>
            <a:spLocks noChangeArrowheads="1"/>
          </p:cNvSpPr>
          <p:nvPr/>
        </p:nvSpPr>
        <p:spPr bwMode="auto">
          <a:xfrm>
            <a:off x="1710991" y="3328144"/>
            <a:ext cx="1404000" cy="1008000"/>
          </a:xfrm>
          <a:prstGeom prst="rect">
            <a:avLst/>
          </a:prstGeom>
          <a:solidFill>
            <a:schemeClr val="accent3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54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Chemical Industries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Retail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Other Industries</a:t>
            </a:r>
          </a:p>
          <a:p>
            <a:pPr>
              <a:spcBef>
                <a:spcPct val="0"/>
              </a:spcBef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Friederike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Krüger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, -2205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i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95" name="Rectangle 71"/>
          <p:cNvSpPr>
            <a:spLocks noChangeArrowheads="1"/>
          </p:cNvSpPr>
          <p:nvPr/>
        </p:nvSpPr>
        <p:spPr bwMode="auto">
          <a:xfrm>
            <a:off x="7505003" y="3338538"/>
            <a:ext cx="1404000" cy="1008000"/>
          </a:xfrm>
          <a:prstGeom prst="rect">
            <a:avLst/>
          </a:prstGeom>
          <a:solidFill>
            <a:schemeClr val="accent3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54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Legal Advice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Claims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Portfolio Management</a:t>
            </a:r>
          </a:p>
          <a:p>
            <a:pPr fontAlgn="base">
              <a:lnSpc>
                <a:spcPts val="1000"/>
              </a:lnSpc>
              <a:spcBef>
                <a:spcPct val="0"/>
              </a:spcBef>
              <a:spcAft>
                <a:spcPts val="300"/>
              </a:spcAft>
              <a:buFontTx/>
              <a:buNone/>
            </a:pPr>
            <a:endParaRPr lang="en-GB" altLang="de-DE" sz="2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(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Cathrin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Brechtel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, -1364)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Anita 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Lohkamp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, -2079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Dr.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 Benjamin 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Siering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, -2419</a:t>
            </a:r>
          </a:p>
        </p:txBody>
      </p:sp>
      <p:sp>
        <p:nvSpPr>
          <p:cNvPr id="3100" name="Line 86"/>
          <p:cNvSpPr>
            <a:spLocks noChangeShapeType="1"/>
          </p:cNvSpPr>
          <p:nvPr/>
        </p:nvSpPr>
        <p:spPr bwMode="auto">
          <a:xfrm>
            <a:off x="290277" y="3976718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" name="Rectangle 55"/>
          <p:cNvSpPr>
            <a:spLocks noChangeArrowheads="1"/>
          </p:cNvSpPr>
          <p:nvPr/>
        </p:nvSpPr>
        <p:spPr bwMode="auto">
          <a:xfrm>
            <a:off x="3846672" y="1124500"/>
            <a:ext cx="1460500" cy="504279"/>
          </a:xfrm>
          <a:prstGeom prst="rect">
            <a:avLst/>
          </a:prstGeom>
          <a:solidFill>
            <a:schemeClr val="tx2"/>
          </a:solidFill>
          <a:ln w="9525">
            <a:solidFill>
              <a:srgbClr val="D7D9C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Michael Huber-Saffer, -2083</a:t>
            </a:r>
          </a:p>
        </p:txBody>
      </p:sp>
      <p:sp>
        <p:nvSpPr>
          <p:cNvPr id="3084" name="Rectangle 55"/>
          <p:cNvSpPr>
            <a:spLocks noChangeArrowheads="1"/>
          </p:cNvSpPr>
          <p:nvPr/>
        </p:nvSpPr>
        <p:spPr bwMode="auto">
          <a:xfrm>
            <a:off x="5828417" y="1160615"/>
            <a:ext cx="1434419" cy="432048"/>
          </a:xfrm>
          <a:prstGeom prst="rect">
            <a:avLst/>
          </a:prstGeom>
          <a:solidFill>
            <a:schemeClr val="bg1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 err="1">
                <a:solidFill>
                  <a:srgbClr val="000000"/>
                </a:solidFill>
                <a:cs typeface="Arial" charset="0"/>
              </a:rPr>
              <a:t>Sekretariat</a:t>
            </a:r>
            <a:r>
              <a:rPr lang="en-GB" altLang="de-DE" sz="800" b="1" dirty="0">
                <a:solidFill>
                  <a:srgbClr val="000000"/>
                </a:solidFill>
                <a:cs typeface="Arial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rgbClr val="000000"/>
                </a:solidFill>
                <a:cs typeface="Arial" charset="0"/>
              </a:rPr>
              <a:t>Claudia </a:t>
            </a:r>
            <a:r>
              <a:rPr lang="en-GB" altLang="de-DE" sz="800" b="1">
                <a:solidFill>
                  <a:srgbClr val="000000"/>
                </a:solidFill>
                <a:cs typeface="Arial" charset="0"/>
              </a:rPr>
              <a:t>Ruszkowski</a:t>
            </a:r>
            <a:r>
              <a:rPr lang="en-GB" altLang="de-DE" sz="800" b="1" dirty="0">
                <a:solidFill>
                  <a:srgbClr val="000000"/>
                </a:solidFill>
                <a:cs typeface="Arial" charset="0"/>
              </a:rPr>
              <a:t>,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rgbClr val="000000"/>
                </a:solidFill>
                <a:cs typeface="Arial" charset="0"/>
              </a:rPr>
              <a:t>Tel.: +49 (0) 30 2636 -1204</a:t>
            </a:r>
          </a:p>
        </p:txBody>
      </p:sp>
      <p:sp>
        <p:nvSpPr>
          <p:cNvPr id="46" name="Line 86"/>
          <p:cNvSpPr>
            <a:spLocks noChangeShapeType="1"/>
          </p:cNvSpPr>
          <p:nvPr/>
        </p:nvSpPr>
        <p:spPr bwMode="auto">
          <a:xfrm>
            <a:off x="617537" y="2924944"/>
            <a:ext cx="1204913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" name="Straight Connector 2"/>
          <p:cNvCxnSpPr>
            <a:stCxn id="3077" idx="2"/>
            <a:endCxn id="3076" idx="0"/>
          </p:cNvCxnSpPr>
          <p:nvPr/>
        </p:nvCxnSpPr>
        <p:spPr bwMode="auto">
          <a:xfrm flipH="1">
            <a:off x="4578340" y="3065128"/>
            <a:ext cx="1" cy="143083"/>
          </a:xfrm>
          <a:prstGeom prst="line">
            <a:avLst/>
          </a:prstGeom>
          <a:noFill/>
          <a:ln w="9525">
            <a:solidFill>
              <a:srgbClr val="A6A4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12"/>
          <p:cNvCxnSpPr>
            <a:stCxn id="47" idx="3"/>
            <a:endCxn id="3084" idx="1"/>
          </p:cNvCxnSpPr>
          <p:nvPr/>
        </p:nvCxnSpPr>
        <p:spPr bwMode="auto">
          <a:xfrm flipV="1">
            <a:off x="5307172" y="1376639"/>
            <a:ext cx="521245" cy="1"/>
          </a:xfrm>
          <a:prstGeom prst="line">
            <a:avLst/>
          </a:prstGeom>
          <a:noFill/>
          <a:ln w="9525">
            <a:solidFill>
              <a:srgbClr val="A6A4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/>
          <p:cNvCxnSpPr>
            <a:stCxn id="47" idx="2"/>
            <a:endCxn id="3077" idx="0"/>
          </p:cNvCxnSpPr>
          <p:nvPr/>
        </p:nvCxnSpPr>
        <p:spPr bwMode="auto">
          <a:xfrm>
            <a:off x="4576922" y="1628779"/>
            <a:ext cx="1419" cy="244593"/>
          </a:xfrm>
          <a:prstGeom prst="line">
            <a:avLst/>
          </a:prstGeom>
          <a:noFill/>
          <a:ln w="9525">
            <a:solidFill>
              <a:srgbClr val="A6A4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25"/>
          <p:cNvCxnSpPr>
            <a:stCxn id="3076" idx="2"/>
            <a:endCxn id="3080" idx="0"/>
          </p:cNvCxnSpPr>
          <p:nvPr/>
        </p:nvCxnSpPr>
        <p:spPr bwMode="auto">
          <a:xfrm>
            <a:off x="4578340" y="5756175"/>
            <a:ext cx="0" cy="130327"/>
          </a:xfrm>
          <a:prstGeom prst="line">
            <a:avLst/>
          </a:prstGeom>
          <a:noFill/>
          <a:ln w="9525">
            <a:solidFill>
              <a:srgbClr val="A6A4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feld 2"/>
          <p:cNvSpPr txBox="1"/>
          <p:nvPr/>
        </p:nvSpPr>
        <p:spPr>
          <a:xfrm>
            <a:off x="179512" y="6467651"/>
            <a:ext cx="1914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Stand: 06. </a:t>
            </a:r>
            <a:r>
              <a:rPr lang="de-DE" sz="800"/>
              <a:t>Januar 2020</a:t>
            </a:r>
            <a:endParaRPr lang="de-DE" sz="800" dirty="0"/>
          </a:p>
        </p:txBody>
      </p:sp>
      <p:sp>
        <p:nvSpPr>
          <p:cNvPr id="63" name="Rectangle 71"/>
          <p:cNvSpPr>
            <a:spLocks noChangeArrowheads="1"/>
          </p:cNvSpPr>
          <p:nvPr/>
        </p:nvSpPr>
        <p:spPr bwMode="auto">
          <a:xfrm>
            <a:off x="6056500" y="3335074"/>
            <a:ext cx="1404000" cy="1008000"/>
          </a:xfrm>
          <a:prstGeom prst="rect">
            <a:avLst/>
          </a:prstGeom>
          <a:solidFill>
            <a:schemeClr val="accent3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54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ts val="1400"/>
              </a:lnSpc>
              <a:spcBef>
                <a:spcPct val="0"/>
              </a:spcBef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ts val="1400"/>
              </a:lnSpc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Sustainability</a:t>
            </a:r>
          </a:p>
          <a:p>
            <a:pPr>
              <a:lnSpc>
                <a:spcPts val="1000"/>
              </a:lnSpc>
              <a:spcBef>
                <a:spcPct val="0"/>
              </a:spcBef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Pablo von </a:t>
            </a:r>
            <a:r>
              <a:rPr lang="en-GB" altLang="de-DE" sz="800" b="1" dirty="0" err="1">
                <a:solidFill>
                  <a:schemeClr val="bg1"/>
                </a:solidFill>
                <a:cs typeface="Arial" charset="0"/>
              </a:rPr>
              <a:t>Waldenfels</a:t>
            </a: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 -2244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i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6" name="Line 86"/>
          <p:cNvSpPr>
            <a:spLocks noChangeShapeType="1"/>
          </p:cNvSpPr>
          <p:nvPr/>
        </p:nvSpPr>
        <p:spPr bwMode="auto">
          <a:xfrm>
            <a:off x="1738750" y="3979489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8" name="Line 86"/>
          <p:cNvSpPr>
            <a:spLocks noChangeShapeType="1"/>
          </p:cNvSpPr>
          <p:nvPr/>
        </p:nvSpPr>
        <p:spPr bwMode="auto">
          <a:xfrm>
            <a:off x="3181892" y="3978104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" name="Line 86"/>
          <p:cNvSpPr>
            <a:spLocks noChangeShapeType="1"/>
          </p:cNvSpPr>
          <p:nvPr/>
        </p:nvSpPr>
        <p:spPr bwMode="auto">
          <a:xfrm>
            <a:off x="4631539" y="3976718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" name="Line 86"/>
          <p:cNvSpPr>
            <a:spLocks noChangeShapeType="1"/>
          </p:cNvSpPr>
          <p:nvPr/>
        </p:nvSpPr>
        <p:spPr bwMode="auto">
          <a:xfrm>
            <a:off x="6084168" y="3976718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5" name="Line 86"/>
          <p:cNvSpPr>
            <a:spLocks noChangeShapeType="1"/>
          </p:cNvSpPr>
          <p:nvPr/>
        </p:nvSpPr>
        <p:spPr bwMode="auto">
          <a:xfrm>
            <a:off x="7531465" y="3861048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" name="Line 86"/>
          <p:cNvSpPr>
            <a:spLocks noChangeShapeType="1"/>
          </p:cNvSpPr>
          <p:nvPr/>
        </p:nvSpPr>
        <p:spPr bwMode="auto">
          <a:xfrm>
            <a:off x="4775555" y="2756770"/>
            <a:ext cx="144016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7830" y="2750959"/>
            <a:ext cx="15480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60000"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Herwig </a:t>
            </a:r>
            <a:r>
              <a:rPr lang="en-GB" altLang="de-DE" sz="800" b="1" dirty="0" err="1">
                <a:solidFill>
                  <a:srgbClr val="FFFFFF"/>
                </a:solidFill>
                <a:cs typeface="Arial" charset="0"/>
              </a:rPr>
              <a:t>Maaßen</a:t>
            </a: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, -2066</a:t>
            </a: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16016" y="2756740"/>
            <a:ext cx="154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altLang="de-DE" sz="800" b="1" dirty="0" err="1">
                <a:solidFill>
                  <a:srgbClr val="FFFFFF"/>
                </a:solidFill>
                <a:cs typeface="Arial" charset="0"/>
              </a:rPr>
              <a:t>Tilmann</a:t>
            </a: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GB" altLang="de-DE" sz="800" b="1" dirty="0" err="1">
                <a:solidFill>
                  <a:srgbClr val="FFFFFF"/>
                </a:solidFill>
                <a:cs typeface="Arial" charset="0"/>
              </a:rPr>
              <a:t>Prechtl</a:t>
            </a: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, -2073</a:t>
            </a:r>
          </a:p>
        </p:txBody>
      </p:sp>
      <p:sp>
        <p:nvSpPr>
          <p:cNvPr id="42" name="Rectangle 53"/>
          <p:cNvSpPr>
            <a:spLocks noChangeArrowheads="1"/>
          </p:cNvSpPr>
          <p:nvPr/>
        </p:nvSpPr>
        <p:spPr bwMode="auto">
          <a:xfrm>
            <a:off x="262487" y="4453284"/>
            <a:ext cx="8629991" cy="795338"/>
          </a:xfrm>
          <a:prstGeom prst="rect">
            <a:avLst/>
          </a:prstGeom>
          <a:solidFill>
            <a:schemeClr val="bg2"/>
          </a:solidFill>
          <a:ln w="9525" algn="ctr">
            <a:solidFill>
              <a:srgbClr val="A6A48F"/>
            </a:solidFill>
            <a:round/>
            <a:headEnd/>
            <a:tailEnd/>
          </a:ln>
        </p:spPr>
        <p:txBody>
          <a:bodyPr anchor="ctr"/>
          <a:lstStyle/>
          <a:p>
            <a:endParaRPr lang="en-GB" altLang="de-DE" sz="75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3" name="Rectangle 19"/>
          <p:cNvSpPr>
            <a:spLocks noChangeArrowheads="1"/>
          </p:cNvSpPr>
          <p:nvPr/>
        </p:nvSpPr>
        <p:spPr bwMode="auto">
          <a:xfrm>
            <a:off x="231723" y="4458273"/>
            <a:ext cx="1196990" cy="951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Monotype Corsiva" pitchFamily="66" charset="0"/>
              <a:buNone/>
            </a:pPr>
            <a:r>
              <a:rPr lang="de-DE" altLang="de-DE" sz="750" b="1" dirty="0">
                <a:solidFill>
                  <a:srgbClr val="000000"/>
                </a:solidFill>
                <a:cs typeface="Arial" pitchFamily="34" charset="0"/>
              </a:rPr>
              <a:t>Projekt-</a:t>
            </a:r>
          </a:p>
          <a:p>
            <a:pPr eaLnBrk="1" hangingPunct="1">
              <a:spcBef>
                <a:spcPct val="0"/>
              </a:spcBef>
              <a:buFont typeface="Monotype Corsiva" pitchFamily="66" charset="0"/>
              <a:buNone/>
            </a:pPr>
            <a:r>
              <a:rPr lang="de-DE" altLang="de-DE" sz="750" b="1" dirty="0" err="1">
                <a:solidFill>
                  <a:srgbClr val="000000"/>
                </a:solidFill>
                <a:cs typeface="Arial" pitchFamily="34" charset="0"/>
              </a:rPr>
              <a:t>bearbeitung</a:t>
            </a:r>
            <a:r>
              <a:rPr lang="en-GB" altLang="de-DE" sz="750" b="1" dirty="0">
                <a:solidFill>
                  <a:srgbClr val="000000"/>
                </a:solidFill>
                <a:cs typeface="Arial" pitchFamily="34" charset="0"/>
              </a:rPr>
              <a:t>: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043608" y="4465670"/>
          <a:ext cx="8077993" cy="76111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8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76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Judith Blohm, -1387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Katrin </a:t>
                      </a: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Hackemack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, -2219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Ilma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Johncock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, -1890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Sarah</a:t>
                      </a:r>
                      <a:r>
                        <a:rPr lang="de-DE" sz="750" b="0" baseline="0" dirty="0">
                          <a:solidFill>
                            <a:schemeClr val="tx1"/>
                          </a:solidFill>
                        </a:rPr>
                        <a:t> Linke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, -1740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Johanna Wohlgemuth,</a:t>
                      </a:r>
                      <a:r>
                        <a:rPr lang="de-DE" sz="75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-1538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Rebecca </a:t>
                      </a: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Finnern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, -1527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Thomas Hantelmann,</a:t>
                      </a:r>
                      <a:r>
                        <a:rPr lang="de-DE" sz="750" b="0" baseline="0" dirty="0">
                          <a:solidFill>
                            <a:schemeClr val="tx1"/>
                          </a:solidFill>
                        </a:rPr>
                        <a:t> -2473</a:t>
                      </a:r>
                      <a:endParaRPr lang="de-DE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>
                          <a:solidFill>
                            <a:schemeClr val="tx1"/>
                          </a:solidFill>
                        </a:rPr>
                        <a:t>(Matthias 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Koster, </a:t>
                      </a:r>
                      <a:r>
                        <a:rPr lang="de-DE" sz="750" b="0">
                          <a:solidFill>
                            <a:schemeClr val="tx1"/>
                          </a:solidFill>
                        </a:rPr>
                        <a:t>-2973)</a:t>
                      </a:r>
                      <a:endParaRPr lang="de-DE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Farina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Rütters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, -1375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Felix Maximilian Graf, -1728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baseline="0" dirty="0">
                          <a:solidFill>
                            <a:schemeClr val="tx1"/>
                          </a:solidFill>
                        </a:rPr>
                        <a:t>Nicole </a:t>
                      </a:r>
                      <a:r>
                        <a:rPr lang="de-DE" sz="750" b="0" baseline="0" dirty="0" err="1">
                          <a:solidFill>
                            <a:schemeClr val="tx1"/>
                          </a:solidFill>
                        </a:rPr>
                        <a:t>Haubold</a:t>
                      </a:r>
                      <a:r>
                        <a:rPr lang="de-DE" sz="750" b="0" baseline="0" dirty="0">
                          <a:solidFill>
                            <a:schemeClr val="tx1"/>
                          </a:solidFill>
                        </a:rPr>
                        <a:t>, -2090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Lenard </a:t>
                      </a:r>
                      <a:r>
                        <a:rPr lang="de-DE" sz="750" b="0" dirty="0" err="1">
                          <a:solidFill>
                            <a:schemeClr val="tx1"/>
                          </a:solidFill>
                        </a:rPr>
                        <a:t>Kuc</a:t>
                      </a: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, -1194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750" b="0" dirty="0">
                          <a:solidFill>
                            <a:schemeClr val="tx1"/>
                          </a:solidFill>
                        </a:rPr>
                        <a:t>Caspar von Wedemeyer, -2601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hteck 30"/>
          <p:cNvSpPr>
            <a:spLocks noChangeArrowheads="1"/>
          </p:cNvSpPr>
          <p:nvPr/>
        </p:nvSpPr>
        <p:spPr bwMode="auto">
          <a:xfrm>
            <a:off x="262489" y="5313917"/>
            <a:ext cx="8629990" cy="347455"/>
          </a:xfrm>
          <a:prstGeom prst="rect">
            <a:avLst/>
          </a:prstGeom>
          <a:solidFill>
            <a:schemeClr val="bg2"/>
          </a:solidFill>
          <a:ln w="9525" algn="ctr">
            <a:solidFill>
              <a:srgbClr val="A6A48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e-DE" sz="750" b="1" dirty="0">
                <a:solidFill>
                  <a:srgbClr val="000000"/>
                </a:solidFill>
                <a:cs typeface="Arial" pitchFamily="34" charset="0"/>
              </a:rPr>
              <a:t>Administration</a:t>
            </a:r>
            <a:r>
              <a:rPr lang="en-GB" altLang="de-DE" sz="750" dirty="0">
                <a:solidFill>
                  <a:srgbClr val="000000"/>
                </a:solidFill>
                <a:cs typeface="Arial" pitchFamily="34" charset="0"/>
              </a:rPr>
              <a:t>:	 Petra </a:t>
            </a:r>
            <a:r>
              <a:rPr lang="en-GB" altLang="de-DE" sz="750" dirty="0" err="1">
                <a:solidFill>
                  <a:srgbClr val="000000"/>
                </a:solidFill>
                <a:cs typeface="Arial" pitchFamily="34" charset="0"/>
              </a:rPr>
              <a:t>Lucht</a:t>
            </a:r>
            <a:r>
              <a:rPr lang="en-GB" altLang="de-DE" sz="750" dirty="0">
                <a:solidFill>
                  <a:srgbClr val="000000"/>
                </a:solidFill>
                <a:cs typeface="Arial" pitchFamily="34" charset="0"/>
              </a:rPr>
              <a:t>, -1344       --        Birgit </a:t>
            </a:r>
            <a:r>
              <a:rPr lang="en-GB" altLang="de-DE" sz="750" dirty="0" err="1">
                <a:solidFill>
                  <a:srgbClr val="000000"/>
                </a:solidFill>
                <a:cs typeface="Arial" pitchFamily="34" charset="0"/>
              </a:rPr>
              <a:t>Drobisch</a:t>
            </a:r>
            <a:r>
              <a:rPr lang="en-GB" altLang="de-DE" sz="750" dirty="0">
                <a:solidFill>
                  <a:srgbClr val="000000"/>
                </a:solidFill>
                <a:cs typeface="Arial" pitchFamily="34" charset="0"/>
              </a:rPr>
              <a:t>, -2056       --       Harald </a:t>
            </a:r>
            <a:r>
              <a:rPr lang="en-GB" altLang="de-DE" sz="750" dirty="0" err="1">
                <a:solidFill>
                  <a:srgbClr val="000000"/>
                </a:solidFill>
                <a:cs typeface="Arial" pitchFamily="34" charset="0"/>
              </a:rPr>
              <a:t>Gevert</a:t>
            </a:r>
            <a:r>
              <a:rPr lang="en-GB" altLang="de-DE" sz="750" dirty="0">
                <a:solidFill>
                  <a:srgbClr val="000000"/>
                </a:solidFill>
                <a:cs typeface="Arial" pitchFamily="34" charset="0"/>
              </a:rPr>
              <a:t>, -2072       --       Dagmar </a:t>
            </a:r>
            <a:r>
              <a:rPr lang="en-GB" altLang="de-DE" sz="750" dirty="0" err="1">
                <a:solidFill>
                  <a:srgbClr val="000000"/>
                </a:solidFill>
                <a:cs typeface="Arial" pitchFamily="34" charset="0"/>
              </a:rPr>
              <a:t>Heyn</a:t>
            </a:r>
            <a:r>
              <a:rPr lang="en-GB" altLang="de-DE" sz="750" dirty="0">
                <a:solidFill>
                  <a:srgbClr val="000000"/>
                </a:solidFill>
                <a:cs typeface="Arial" pitchFamily="34" charset="0"/>
              </a:rPr>
              <a:t>, -1715        --         Katharina Wolf, -2382</a:t>
            </a:r>
          </a:p>
        </p:txBody>
      </p:sp>
      <p:sp>
        <p:nvSpPr>
          <p:cNvPr id="49" name="Rectangle 71"/>
          <p:cNvSpPr>
            <a:spLocks noChangeArrowheads="1"/>
          </p:cNvSpPr>
          <p:nvPr/>
        </p:nvSpPr>
        <p:spPr bwMode="auto">
          <a:xfrm>
            <a:off x="3159323" y="3328144"/>
            <a:ext cx="1404000" cy="1008000"/>
          </a:xfrm>
          <a:prstGeom prst="rect">
            <a:avLst/>
          </a:prstGeom>
          <a:solidFill>
            <a:schemeClr val="accent3"/>
          </a:solidFill>
          <a:ln w="9525">
            <a:solidFill>
              <a:srgbClr val="A6A48F"/>
            </a:solidFill>
            <a:miter lim="800000"/>
            <a:headEnd/>
            <a:tailEnd/>
          </a:ln>
        </p:spPr>
        <p:txBody>
          <a:bodyPr wrap="none" lIns="54000" tIns="46800" rIns="90000" bIns="46800" anchor="ctr"/>
          <a:lstStyle>
            <a:lvl1pPr defTabSz="561975" eaLnBrk="0" hangingPunct="0">
              <a:spcBef>
                <a:spcPct val="20000"/>
              </a:spcBef>
              <a:buFont typeface="Monotype Corsiva" pitchFamily="66" charset="0"/>
              <a:buChar char=" 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561975" eaLnBrk="0" hangingPunct="0">
              <a:spcBef>
                <a:spcPct val="20000"/>
              </a:spcBef>
              <a:buSzPct val="75000"/>
              <a:buFont typeface="Wingdings 3" pitchFamily="18" charset="2"/>
              <a:buChar char=""/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56197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561975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561975" eaLnBrk="0" hangingPunct="0">
              <a:spcBef>
                <a:spcPct val="20000"/>
              </a:spcBef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561975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&gt;"/>
              <a:defRPr sz="1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Energy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Healthcare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Mechanical Engineering</a:t>
            </a:r>
          </a:p>
          <a:p>
            <a:pPr>
              <a:spcBef>
                <a:spcPct val="0"/>
              </a:spcBef>
              <a:buNone/>
            </a:pPr>
            <a:r>
              <a:rPr lang="en-GB" altLang="de-DE" sz="800" b="1" dirty="0">
                <a:solidFill>
                  <a:srgbClr val="FFFFFF"/>
                </a:solidFill>
                <a:cs typeface="Arial" charset="0"/>
              </a:rPr>
              <a:t>International Relations</a:t>
            </a:r>
          </a:p>
          <a:p>
            <a:pPr>
              <a:spcBef>
                <a:spcPct val="0"/>
              </a:spcBef>
              <a:buNone/>
            </a:pPr>
            <a:endParaRPr lang="en-GB" altLang="de-DE" sz="800" b="1" dirty="0">
              <a:solidFill>
                <a:schemeClr val="bg1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e-DE" sz="800" b="1" dirty="0">
                <a:solidFill>
                  <a:schemeClr val="bg1"/>
                </a:solidFill>
                <a:cs typeface="Arial" charset="0"/>
              </a:rPr>
              <a:t>David Frank, -1860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de-DE" sz="800" b="1" i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0" name="Line 86"/>
          <p:cNvSpPr>
            <a:spLocks noChangeShapeType="1"/>
          </p:cNvSpPr>
          <p:nvPr/>
        </p:nvSpPr>
        <p:spPr bwMode="auto">
          <a:xfrm>
            <a:off x="3202309" y="3976718"/>
            <a:ext cx="136101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3229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de-DE" dirty="0"/>
              <a:t>Herwig Maaßen</a:t>
            </a:r>
          </a:p>
          <a:p>
            <a:pPr eaLnBrk="1" hangingPunct="1"/>
            <a:r>
              <a:rPr lang="de-DE" dirty="0"/>
              <a:t>PricewaterhouseCoopers GmbH WPG</a:t>
            </a:r>
          </a:p>
          <a:p>
            <a:pPr eaLnBrk="1" hangingPunct="1"/>
            <a:r>
              <a:rPr lang="de-DE" dirty="0"/>
              <a:t>Tel.: +49 (0) 40 / 6378 2066</a:t>
            </a:r>
          </a:p>
          <a:p>
            <a:r>
              <a:rPr lang="de-DE" dirty="0"/>
              <a:t>E-Mail: herwig.maassen@de.pwc.com</a:t>
            </a:r>
          </a:p>
          <a:p>
            <a:pPr eaLnBrk="1" hangingPunct="1"/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Weitere Informationen erhalten Sie unter:</a:t>
            </a:r>
          </a:p>
          <a:p>
            <a:r>
              <a:rPr lang="de-DE" dirty="0">
                <a:hlinkClick r:id="rId3"/>
              </a:rPr>
              <a:t>www.investitionsgarantien.de</a:t>
            </a:r>
            <a:endParaRPr lang="de-DE" dirty="0"/>
          </a:p>
          <a:p>
            <a:r>
              <a:rPr lang="de-DE" dirty="0"/>
              <a:t>Für unseren Newsletter können Sie sich hier anmelden:</a:t>
            </a:r>
          </a:p>
          <a:p>
            <a:r>
              <a:rPr lang="de-DE" dirty="0">
                <a:hlinkClick r:id="rId4"/>
              </a:rPr>
              <a:t>https://www.investitionsgarantien.de/footer-navigation/newsletter</a:t>
            </a:r>
            <a:r>
              <a:rPr lang="de-DE" dirty="0"/>
              <a:t> </a:t>
            </a:r>
          </a:p>
        </p:txBody>
      </p:sp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dirty="0">
                <a:latin typeface="Arial" charset="0"/>
                <a:ea typeface="ＭＳ Ｐゴシック" charset="0"/>
                <a:cs typeface="ＭＳ Ｐゴシック" charset="0"/>
              </a:rPr>
              <a:t>Vielen Dank für Ihre Aufmerksamkeit!</a:t>
            </a: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740718" y="6320353"/>
            <a:ext cx="49838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SzPct val="60000"/>
              <a:buFont typeface="Lucida Grande"/>
              <a:buNone/>
            </a:pPr>
            <a:r>
              <a:rPr lang="de-DE" sz="600" dirty="0">
                <a:solidFill>
                  <a:schemeClr val="accent1">
                    <a:lumMod val="50000"/>
                  </a:schemeClr>
                </a:solidFill>
              </a:rPr>
              <a:t>Alle Rechte vorbehalten. Jegliche Vervielfältigung oder Weiterverbreitung in jedem Medium als Ganzes oder in Teilen bedarf der </a:t>
            </a:r>
            <a:br>
              <a:rPr lang="de-DE" sz="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sz="600" dirty="0">
                <a:solidFill>
                  <a:schemeClr val="accent1">
                    <a:lumMod val="50000"/>
                  </a:schemeClr>
                </a:solidFill>
              </a:rPr>
              <a:t>schriftlichen Zustimmung der PricewaterhouseCoopers GmbH Wirtschaftsprüfungsgesellschaft. Copyright © PricewaterhouseCoopers GmbH Wirtschaftsprüfungsgesellschaft</a:t>
            </a:r>
          </a:p>
        </p:txBody>
      </p:sp>
      <p:pic>
        <p:nvPicPr>
          <p:cNvPr id="8" name="Picture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" y="1886400"/>
            <a:ext cx="5227200" cy="36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5064F-89C0-4809-81E4-1BAFFFD06B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952836"/>
            <a:ext cx="1295959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713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318,14,Slide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IBRARYSHAPE" val="Yes"/>
</p:tagLst>
</file>

<file path=ppt/theme/theme1.xml><?xml version="1.0" encoding="utf-8"?>
<a:theme xmlns:a="http://schemas.openxmlformats.org/drawingml/2006/main" name="PPT-Master2014_EKG_Deu_141104">
  <a:themeElements>
    <a:clrScheme name="DIA-Farben2016 1">
      <a:dk1>
        <a:srgbClr val="000000"/>
      </a:dk1>
      <a:lt1>
        <a:srgbClr val="FFFFFF"/>
      </a:lt1>
      <a:dk2>
        <a:srgbClr val="7C2337"/>
      </a:dk2>
      <a:lt2>
        <a:srgbClr val="F5F5F0"/>
      </a:lt2>
      <a:accent1>
        <a:srgbClr val="92283F"/>
      </a:accent1>
      <a:accent2>
        <a:srgbClr val="CA5D6F"/>
      </a:accent2>
      <a:accent3>
        <a:srgbClr val="AC2B4F"/>
      </a:accent3>
      <a:accent4>
        <a:srgbClr val="CE6458"/>
      </a:accent4>
      <a:accent5>
        <a:srgbClr val="9E5C73"/>
      </a:accent5>
      <a:accent6>
        <a:srgbClr val="CB7852"/>
      </a:accent6>
      <a:hlink>
        <a:srgbClr val="A73749"/>
      </a:hlink>
      <a:folHlink>
        <a:srgbClr val="7C2337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180000" indent="-180000">
          <a:spcBef>
            <a:spcPts val="600"/>
          </a:spcBef>
          <a:spcAft>
            <a:spcPts val="600"/>
          </a:spcAft>
          <a:buSzPct val="60000"/>
          <a:buFont typeface="Lucida Grande"/>
          <a:buChar char="►"/>
          <a:defRPr sz="1700" dirty="0" err="1" smtClean="0">
            <a:latin typeface="+mn-lt"/>
            <a:ea typeface="+mn-ea"/>
            <a:cs typeface="+mn-cs"/>
          </a:defRPr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6F6E5E"/>
        </a:dk2>
        <a:lt2>
          <a:srgbClr val="A6A48F"/>
        </a:lt2>
        <a:accent1>
          <a:srgbClr val="D7D9C0"/>
        </a:accent1>
        <a:accent2>
          <a:srgbClr val="74807C"/>
        </a:accent2>
        <a:accent3>
          <a:srgbClr val="FFFFFF"/>
        </a:accent3>
        <a:accent4>
          <a:srgbClr val="000000"/>
        </a:accent4>
        <a:accent5>
          <a:srgbClr val="E8E9DC"/>
        </a:accent5>
        <a:accent6>
          <a:srgbClr val="687370"/>
        </a:accent6>
        <a:hlink>
          <a:srgbClr val="183E6C"/>
        </a:hlink>
        <a:folHlink>
          <a:srgbClr val="6223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2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3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4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5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6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7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8.xml><?xml version="1.0" encoding="utf-8"?>
<a:themeOverride xmlns:a="http://schemas.openxmlformats.org/drawingml/2006/main">
  <a:clrScheme name="DIA-Farben2016 1">
    <a:dk1>
      <a:srgbClr val="000000"/>
    </a:dk1>
    <a:lt1>
      <a:srgbClr val="FFFFFF"/>
    </a:lt1>
    <a:dk2>
      <a:srgbClr val="7C2337"/>
    </a:dk2>
    <a:lt2>
      <a:srgbClr val="F5F5F0"/>
    </a:lt2>
    <a:accent1>
      <a:srgbClr val="92283F"/>
    </a:accent1>
    <a:accent2>
      <a:srgbClr val="CA5D6F"/>
    </a:accent2>
    <a:accent3>
      <a:srgbClr val="AC2B4F"/>
    </a:accent3>
    <a:accent4>
      <a:srgbClr val="CE6458"/>
    </a:accent4>
    <a:accent5>
      <a:srgbClr val="9E5C73"/>
    </a:accent5>
    <a:accent6>
      <a:srgbClr val="CB7852"/>
    </a:accent6>
    <a:hlink>
      <a:srgbClr val="A73749"/>
    </a:hlink>
    <a:folHlink>
      <a:srgbClr val="7C2337"/>
    </a:folHlink>
  </a:clrScheme>
</a:themeOverride>
</file>

<file path=ppt/theme/themeOverride9.xml><?xml version="1.0" encoding="utf-8"?>
<a:themeOverride xmlns:a="http://schemas.openxmlformats.org/drawingml/2006/main">
  <a:clrScheme name="AGA10">
    <a:dk1>
      <a:srgbClr val="000000"/>
    </a:dk1>
    <a:lt1>
      <a:srgbClr val="FFFFFF"/>
    </a:lt1>
    <a:dk2>
      <a:srgbClr val="94917C"/>
    </a:dk2>
    <a:lt2>
      <a:srgbClr val="ECEBDF"/>
    </a:lt2>
    <a:accent1>
      <a:srgbClr val="A8A38C"/>
    </a:accent1>
    <a:accent2>
      <a:srgbClr val="B8A963"/>
    </a:accent2>
    <a:accent3>
      <a:srgbClr val="998778"/>
    </a:accent3>
    <a:accent4>
      <a:srgbClr val="214B73"/>
    </a:accent4>
    <a:accent5>
      <a:srgbClr val="762D3E"/>
    </a:accent5>
    <a:accent6>
      <a:srgbClr val="994E27"/>
    </a:accent6>
    <a:hlink>
      <a:srgbClr val="A8A38C"/>
    </a:hlink>
    <a:folHlink>
      <a:srgbClr val="706E5C"/>
    </a:folHlink>
  </a:clrScheme>
  <a:fontScheme name="Office Klassisch 2">
    <a:maj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AGA10">
    <a:dk1>
      <a:srgbClr val="000000"/>
    </a:dk1>
    <a:lt1>
      <a:srgbClr val="FFFFFF"/>
    </a:lt1>
    <a:dk2>
      <a:srgbClr val="94917C"/>
    </a:dk2>
    <a:lt2>
      <a:srgbClr val="ECEBDF"/>
    </a:lt2>
    <a:accent1>
      <a:srgbClr val="A8A38C"/>
    </a:accent1>
    <a:accent2>
      <a:srgbClr val="B8A963"/>
    </a:accent2>
    <a:accent3>
      <a:srgbClr val="998778"/>
    </a:accent3>
    <a:accent4>
      <a:srgbClr val="214B73"/>
    </a:accent4>
    <a:accent5>
      <a:srgbClr val="762D3E"/>
    </a:accent5>
    <a:accent6>
      <a:srgbClr val="994E27"/>
    </a:accent6>
    <a:hlink>
      <a:srgbClr val="A8A38C"/>
    </a:hlink>
    <a:folHlink>
      <a:srgbClr val="706E5C"/>
    </a:folHlink>
  </a:clrScheme>
  <a:fontScheme name="Office Klassisch 2">
    <a:maj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1177</Words>
  <Application>Microsoft Office PowerPoint</Application>
  <PresentationFormat>On-screen Show (4:3)</PresentationFormat>
  <Paragraphs>441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Georgia</vt:lpstr>
      <vt:lpstr>Lucida Grande</vt:lpstr>
      <vt:lpstr>Monotype Corsiva</vt:lpstr>
      <vt:lpstr>Monotype Sorts</vt:lpstr>
      <vt:lpstr>Symbol</vt:lpstr>
      <vt:lpstr>Wingdings 3</vt:lpstr>
      <vt:lpstr>PPT-Master2014_EKG_Deu_141104</vt:lpstr>
      <vt:lpstr>Investitionsgarantien des Bundes – Deckungsschutz für deutsche Investitionen im Nahen und Mittleren Osten</vt:lpstr>
      <vt:lpstr>Agenda </vt:lpstr>
      <vt:lpstr>Auslandsinvestitionen und Absicherung politischer Risiken</vt:lpstr>
      <vt:lpstr>Absicherungsfähige Investitionen</vt:lpstr>
      <vt:lpstr>Absicherungsfähige Rechtsbeziehungen</vt:lpstr>
      <vt:lpstr>Garantievoraussetzungen</vt:lpstr>
      <vt:lpstr>Deckungspraxis NUMOV-Länder </vt:lpstr>
      <vt:lpstr>Vorteile der Absicherung</vt:lpstr>
      <vt:lpstr>Schäden und Krisenmanagement</vt:lpstr>
      <vt:lpstr>Kosten, Laufzeit, Selbstbehalt</vt:lpstr>
      <vt:lpstr>Garantiebestand (Obligo) per 30.06.2019</vt:lpstr>
      <vt:lpstr>Top 10 – Länder per 30.06.2019 gemäß Garantiebestand</vt:lpstr>
      <vt:lpstr>Direktinvestitionen im Ausland (DIA)</vt:lpstr>
      <vt:lpstr>Vielen Dank für Ihre Aufmerksamkeit!</vt:lpstr>
    </vt:vector>
  </TitlesOfParts>
  <Company>Katrin Reichenbach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Terborg, Miriam (EH:GERMANY HV09)</dc:creator>
  <cp:lastModifiedBy>Christine Hinz</cp:lastModifiedBy>
  <cp:revision>1179</cp:revision>
  <cp:lastPrinted>2019-10-23T07:40:36Z</cp:lastPrinted>
  <dcterms:created xsi:type="dcterms:W3CDTF">2008-05-27T10:37:11Z</dcterms:created>
  <dcterms:modified xsi:type="dcterms:W3CDTF">2020-01-22T13:58:16Z</dcterms:modified>
</cp:coreProperties>
</file>